
<file path=[Content_Types].xml><?xml version="1.0" encoding="utf-8"?>
<Types xmlns="http://schemas.openxmlformats.org/package/2006/content-types">
  <Default Extension="png" ContentType="image/png"/>
  <Default Extension="jpeg" ContentType="image/jpeg"/>
  <Default Extension="emf" ContentType="image/x-emf"/>
  <Default Extension="wma" ContentType="audio/x-ms-wma"/>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notesMasterIdLst>
    <p:notesMasterId r:id="rId15"/>
  </p:notesMasterIdLst>
  <p:handoutMasterIdLst>
    <p:handoutMasterId r:id="rId16"/>
  </p:handoutMasterIdLst>
  <p:sldIdLst>
    <p:sldId id="266" r:id="rId2"/>
    <p:sldId id="285" r:id="rId3"/>
    <p:sldId id="268" r:id="rId4"/>
    <p:sldId id="275" r:id="rId5"/>
    <p:sldId id="286" r:id="rId6"/>
    <p:sldId id="277" r:id="rId7"/>
    <p:sldId id="278" r:id="rId8"/>
    <p:sldId id="280" r:id="rId9"/>
    <p:sldId id="279" r:id="rId10"/>
    <p:sldId id="281" r:id="rId11"/>
    <p:sldId id="282" r:id="rId12"/>
    <p:sldId id="283" r:id="rId13"/>
    <p:sldId id="274" r:id="rId1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Hind Light" charset="0"/>
        <a:ea typeface="ＭＳ Ｐゴシック" charset="-128"/>
        <a:cs typeface="+mn-cs"/>
      </a:defRPr>
    </a:lvl1pPr>
    <a:lvl2pPr marL="457200" algn="l" rtl="0" fontAlgn="base">
      <a:spcBef>
        <a:spcPct val="0"/>
      </a:spcBef>
      <a:spcAft>
        <a:spcPct val="0"/>
      </a:spcAft>
      <a:defRPr kern="1200">
        <a:solidFill>
          <a:schemeClr val="tx1"/>
        </a:solidFill>
        <a:latin typeface="Hind Light" charset="0"/>
        <a:ea typeface="ＭＳ Ｐゴシック" charset="-128"/>
        <a:cs typeface="+mn-cs"/>
      </a:defRPr>
    </a:lvl2pPr>
    <a:lvl3pPr marL="914400" algn="l" rtl="0" fontAlgn="base">
      <a:spcBef>
        <a:spcPct val="0"/>
      </a:spcBef>
      <a:spcAft>
        <a:spcPct val="0"/>
      </a:spcAft>
      <a:defRPr kern="1200">
        <a:solidFill>
          <a:schemeClr val="tx1"/>
        </a:solidFill>
        <a:latin typeface="Hind Light" charset="0"/>
        <a:ea typeface="ＭＳ Ｐゴシック" charset="-128"/>
        <a:cs typeface="+mn-cs"/>
      </a:defRPr>
    </a:lvl3pPr>
    <a:lvl4pPr marL="1371600" algn="l" rtl="0" fontAlgn="base">
      <a:spcBef>
        <a:spcPct val="0"/>
      </a:spcBef>
      <a:spcAft>
        <a:spcPct val="0"/>
      </a:spcAft>
      <a:defRPr kern="1200">
        <a:solidFill>
          <a:schemeClr val="tx1"/>
        </a:solidFill>
        <a:latin typeface="Hind Light" charset="0"/>
        <a:ea typeface="ＭＳ Ｐゴシック" charset="-128"/>
        <a:cs typeface="+mn-cs"/>
      </a:defRPr>
    </a:lvl4pPr>
    <a:lvl5pPr marL="1828800" algn="l" rtl="0" fontAlgn="base">
      <a:spcBef>
        <a:spcPct val="0"/>
      </a:spcBef>
      <a:spcAft>
        <a:spcPct val="0"/>
      </a:spcAft>
      <a:defRPr kern="1200">
        <a:solidFill>
          <a:schemeClr val="tx1"/>
        </a:solidFill>
        <a:latin typeface="Hind Light" charset="0"/>
        <a:ea typeface="ＭＳ Ｐゴシック" charset="-128"/>
        <a:cs typeface="+mn-cs"/>
      </a:defRPr>
    </a:lvl5pPr>
    <a:lvl6pPr marL="2286000" algn="l" defTabSz="914400" rtl="0" eaLnBrk="1" latinLnBrk="0" hangingPunct="1">
      <a:defRPr kern="1200">
        <a:solidFill>
          <a:schemeClr val="tx1"/>
        </a:solidFill>
        <a:latin typeface="Hind Light" charset="0"/>
        <a:ea typeface="ＭＳ Ｐゴシック" charset="-128"/>
        <a:cs typeface="+mn-cs"/>
      </a:defRPr>
    </a:lvl6pPr>
    <a:lvl7pPr marL="2743200" algn="l" defTabSz="914400" rtl="0" eaLnBrk="1" latinLnBrk="0" hangingPunct="1">
      <a:defRPr kern="1200">
        <a:solidFill>
          <a:schemeClr val="tx1"/>
        </a:solidFill>
        <a:latin typeface="Hind Light" charset="0"/>
        <a:ea typeface="ＭＳ Ｐゴシック" charset="-128"/>
        <a:cs typeface="+mn-cs"/>
      </a:defRPr>
    </a:lvl7pPr>
    <a:lvl8pPr marL="3200400" algn="l" defTabSz="914400" rtl="0" eaLnBrk="1" latinLnBrk="0" hangingPunct="1">
      <a:defRPr kern="1200">
        <a:solidFill>
          <a:schemeClr val="tx1"/>
        </a:solidFill>
        <a:latin typeface="Hind Light" charset="0"/>
        <a:ea typeface="ＭＳ Ｐゴシック" charset="-128"/>
        <a:cs typeface="+mn-cs"/>
      </a:defRPr>
    </a:lvl8pPr>
    <a:lvl9pPr marL="3657600" algn="l" defTabSz="914400" rtl="0" eaLnBrk="1" latinLnBrk="0" hangingPunct="1">
      <a:defRPr kern="1200">
        <a:solidFill>
          <a:schemeClr val="tx1"/>
        </a:solidFill>
        <a:latin typeface="Hind Light"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E50"/>
    <a:srgbClr val="EEF2E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60"/>
    <p:restoredTop sz="84420"/>
  </p:normalViewPr>
  <p:slideViewPr>
    <p:cSldViewPr snapToGrid="0" snapToObjects="1">
      <p:cViewPr varScale="1">
        <p:scale>
          <a:sx n="63" d="100"/>
          <a:sy n="63" d="100"/>
        </p:scale>
        <p:origin x="1284" y="60"/>
      </p:cViewPr>
      <p:guideLst>
        <p:guide orient="horz" pos="2160"/>
        <p:guide pos="3840"/>
      </p:guideLst>
    </p:cSldViewPr>
  </p:slideViewPr>
  <p:notesTextViewPr>
    <p:cViewPr>
      <p:scale>
        <a:sx n="1" d="1"/>
        <a:sy n="1" d="1"/>
      </p:scale>
      <p:origin x="0" y="0"/>
    </p:cViewPr>
  </p:notesTextViewPr>
  <p:sorterViewPr>
    <p:cViewPr>
      <p:scale>
        <a:sx n="88" d="100"/>
        <a:sy n="88" d="100"/>
      </p:scale>
      <p:origin x="0" y="0"/>
    </p:cViewPr>
  </p:sorterViewPr>
  <p:notesViewPr>
    <p:cSldViewPr snapToGrid="0" snapToObjects="1">
      <p:cViewPr varScale="1">
        <p:scale>
          <a:sx n="162" d="100"/>
          <a:sy n="162" d="100"/>
        </p:scale>
        <p:origin x="664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Corbel"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98BAE-C84A-694A-898B-5CF88760D6F5}" type="datetimeFigureOut">
              <a:rPr lang="en-US" smtClean="0">
                <a:latin typeface="Corbel" charset="0"/>
              </a:rPr>
              <a:t>6/4/2020</a:t>
            </a:fld>
            <a:endParaRPr lang="en-US">
              <a:latin typeface="Corbel"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Corbel"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2F491E-6BDF-894F-89D9-4BED6DF379E7}" type="slidenum">
              <a:rPr lang="en-US" smtClean="0">
                <a:latin typeface="Corbel" charset="0"/>
              </a:rPr>
              <a:t>‹#›</a:t>
            </a:fld>
            <a:endParaRPr lang="en-US">
              <a:latin typeface="Corbel" charset="0"/>
            </a:endParaRPr>
          </a:p>
        </p:txBody>
      </p:sp>
    </p:spTree>
    <p:extLst>
      <p:ext uri="{BB962C8B-B14F-4D97-AF65-F5344CB8AC3E}">
        <p14:creationId xmlns:p14="http://schemas.microsoft.com/office/powerpoint/2010/main" val="163700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b="0" i="0" dirty="0">
                <a:latin typeface="Corbel" charset="0"/>
                <a:ea typeface="+mn-ea"/>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b="0" i="0">
                <a:latin typeface="Corbel" charset="0"/>
              </a:defRPr>
            </a:lvl1pPr>
          </a:lstStyle>
          <a:p>
            <a:fld id="{E74FA06C-4A8C-0E48-B922-007B77153C27}" type="datetimeFigureOut">
              <a:rPr lang="en-GB" altLang="en-US" smtClean="0"/>
              <a:pPr/>
              <a:t>04/06/2020</a:t>
            </a:fld>
            <a:endParaRPr lang="en-GB"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b="0" i="0" dirty="0">
                <a:latin typeface="Corbel" charset="0"/>
                <a:ea typeface="+mn-ea"/>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b="0" i="0">
                <a:latin typeface="Corbel" charset="0"/>
              </a:defRPr>
            </a:lvl1pPr>
          </a:lstStyle>
          <a:p>
            <a:fld id="{B620D7F3-EDE1-C147-A04A-D4416A638280}" type="slidenum">
              <a:rPr lang="en-GB" altLang="en-US" smtClean="0"/>
              <a:pPr/>
              <a:t>‹#›</a:t>
            </a:fld>
            <a:endParaRPr lang="en-GB" altLang="en-US"/>
          </a:p>
        </p:txBody>
      </p:sp>
    </p:spTree>
    <p:extLst>
      <p:ext uri="{BB962C8B-B14F-4D97-AF65-F5344CB8AC3E}">
        <p14:creationId xmlns:p14="http://schemas.microsoft.com/office/powerpoint/2010/main" val="19206635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b="0" i="0" kern="1200">
        <a:solidFill>
          <a:schemeClr val="tx1"/>
        </a:solidFill>
        <a:latin typeface="Corbel" charset="0"/>
        <a:ea typeface="ＭＳ Ｐゴシック" charset="-128"/>
        <a:cs typeface="+mn-cs"/>
      </a:defRPr>
    </a:lvl1pPr>
    <a:lvl2pPr marL="457200" algn="l" rtl="0" fontAlgn="base">
      <a:spcBef>
        <a:spcPct val="30000"/>
      </a:spcBef>
      <a:spcAft>
        <a:spcPct val="0"/>
      </a:spcAft>
      <a:defRPr sz="1200" b="0" i="0" kern="1200">
        <a:solidFill>
          <a:schemeClr val="tx1"/>
        </a:solidFill>
        <a:latin typeface="Corbel" charset="0"/>
        <a:ea typeface="ＭＳ Ｐゴシック" charset="-128"/>
        <a:cs typeface="+mn-cs"/>
      </a:defRPr>
    </a:lvl2pPr>
    <a:lvl3pPr marL="914400" algn="l" rtl="0" fontAlgn="base">
      <a:spcBef>
        <a:spcPct val="30000"/>
      </a:spcBef>
      <a:spcAft>
        <a:spcPct val="0"/>
      </a:spcAft>
      <a:defRPr sz="1200" b="0" i="0" kern="1200">
        <a:solidFill>
          <a:schemeClr val="tx1"/>
        </a:solidFill>
        <a:latin typeface="Corbel" charset="0"/>
        <a:ea typeface="ＭＳ Ｐゴシック" charset="-128"/>
        <a:cs typeface="+mn-cs"/>
      </a:defRPr>
    </a:lvl3pPr>
    <a:lvl4pPr marL="1371600" algn="l" rtl="0" fontAlgn="base">
      <a:spcBef>
        <a:spcPct val="30000"/>
      </a:spcBef>
      <a:spcAft>
        <a:spcPct val="0"/>
      </a:spcAft>
      <a:defRPr sz="1200" b="0" i="0" kern="1200">
        <a:solidFill>
          <a:schemeClr val="tx1"/>
        </a:solidFill>
        <a:latin typeface="Corbel" charset="0"/>
        <a:ea typeface="ＭＳ Ｐゴシック" charset="-128"/>
        <a:cs typeface="+mn-cs"/>
      </a:defRPr>
    </a:lvl4pPr>
    <a:lvl5pPr marL="1828800" algn="l" rtl="0" fontAlgn="base">
      <a:spcBef>
        <a:spcPct val="30000"/>
      </a:spcBef>
      <a:spcAft>
        <a:spcPct val="0"/>
      </a:spcAft>
      <a:defRPr sz="1200" b="0" i="0" kern="1200">
        <a:solidFill>
          <a:schemeClr val="tx1"/>
        </a:solidFill>
        <a:latin typeface="Corbe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1</a:t>
            </a:fld>
            <a:endParaRPr lang="en-GB" altLang="en-US"/>
          </a:p>
        </p:txBody>
      </p:sp>
    </p:spTree>
    <p:extLst>
      <p:ext uri="{BB962C8B-B14F-4D97-AF65-F5344CB8AC3E}">
        <p14:creationId xmlns:p14="http://schemas.microsoft.com/office/powerpoint/2010/main" val="800571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2</a:t>
            </a:fld>
            <a:endParaRPr lang="en-GB" altLang="en-US">
              <a:latin typeface="Corbel" charset="0"/>
            </a:endParaRPr>
          </a:p>
        </p:txBody>
      </p:sp>
    </p:spTree>
    <p:extLst>
      <p:ext uri="{BB962C8B-B14F-4D97-AF65-F5344CB8AC3E}">
        <p14:creationId xmlns:p14="http://schemas.microsoft.com/office/powerpoint/2010/main" val="2679373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3</a:t>
            </a:fld>
            <a:endParaRPr lang="en-GB" altLang="en-US">
              <a:latin typeface="Corbel" charset="0"/>
            </a:endParaRPr>
          </a:p>
        </p:txBody>
      </p:sp>
    </p:spTree>
    <p:extLst>
      <p:ext uri="{BB962C8B-B14F-4D97-AF65-F5344CB8AC3E}">
        <p14:creationId xmlns:p14="http://schemas.microsoft.com/office/powerpoint/2010/main" val="147929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4</a:t>
            </a:fld>
            <a:endParaRPr lang="en-GB" altLang="en-US">
              <a:latin typeface="Corbel" charset="0"/>
            </a:endParaRPr>
          </a:p>
        </p:txBody>
      </p:sp>
    </p:spTree>
    <p:extLst>
      <p:ext uri="{BB962C8B-B14F-4D97-AF65-F5344CB8AC3E}">
        <p14:creationId xmlns:p14="http://schemas.microsoft.com/office/powerpoint/2010/main" val="446710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5</a:t>
            </a:fld>
            <a:endParaRPr lang="en-GB" altLang="en-US">
              <a:latin typeface="Corbel" charset="0"/>
            </a:endParaRPr>
          </a:p>
        </p:txBody>
      </p:sp>
    </p:spTree>
    <p:extLst>
      <p:ext uri="{BB962C8B-B14F-4D97-AF65-F5344CB8AC3E}">
        <p14:creationId xmlns:p14="http://schemas.microsoft.com/office/powerpoint/2010/main" val="791257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6</a:t>
            </a:fld>
            <a:endParaRPr lang="en-GB" altLang="en-US">
              <a:latin typeface="Corbel" charset="0"/>
            </a:endParaRPr>
          </a:p>
        </p:txBody>
      </p:sp>
    </p:spTree>
    <p:extLst>
      <p:ext uri="{BB962C8B-B14F-4D97-AF65-F5344CB8AC3E}">
        <p14:creationId xmlns:p14="http://schemas.microsoft.com/office/powerpoint/2010/main" val="934548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7</a:t>
            </a:fld>
            <a:endParaRPr lang="en-GB" altLang="en-US">
              <a:latin typeface="Corbel" charset="0"/>
            </a:endParaRPr>
          </a:p>
        </p:txBody>
      </p:sp>
    </p:spTree>
    <p:extLst>
      <p:ext uri="{BB962C8B-B14F-4D97-AF65-F5344CB8AC3E}">
        <p14:creationId xmlns:p14="http://schemas.microsoft.com/office/powerpoint/2010/main" val="3358052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8</a:t>
            </a:fld>
            <a:endParaRPr lang="en-GB" altLang="en-US">
              <a:latin typeface="Corbel" charset="0"/>
            </a:endParaRPr>
          </a:p>
        </p:txBody>
      </p:sp>
    </p:spTree>
    <p:extLst>
      <p:ext uri="{BB962C8B-B14F-4D97-AF65-F5344CB8AC3E}">
        <p14:creationId xmlns:p14="http://schemas.microsoft.com/office/powerpoint/2010/main" val="167403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9</a:t>
            </a:fld>
            <a:endParaRPr lang="en-GB" altLang="en-US">
              <a:latin typeface="Corbel" charset="0"/>
            </a:endParaRPr>
          </a:p>
        </p:txBody>
      </p:sp>
    </p:spTree>
    <p:extLst>
      <p:ext uri="{BB962C8B-B14F-4D97-AF65-F5344CB8AC3E}">
        <p14:creationId xmlns:p14="http://schemas.microsoft.com/office/powerpoint/2010/main" val="4263728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10</a:t>
            </a:fld>
            <a:endParaRPr lang="en-GB" altLang="en-US">
              <a:latin typeface="Corbel" charset="0"/>
            </a:endParaRPr>
          </a:p>
        </p:txBody>
      </p:sp>
    </p:spTree>
    <p:extLst>
      <p:ext uri="{BB962C8B-B14F-4D97-AF65-F5344CB8AC3E}">
        <p14:creationId xmlns:p14="http://schemas.microsoft.com/office/powerpoint/2010/main" val="4285331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11</a:t>
            </a:fld>
            <a:endParaRPr lang="en-GB" altLang="en-US">
              <a:latin typeface="Corbel" charset="0"/>
            </a:endParaRPr>
          </a:p>
        </p:txBody>
      </p:sp>
    </p:spTree>
    <p:extLst>
      <p:ext uri="{BB962C8B-B14F-4D97-AF65-F5344CB8AC3E}">
        <p14:creationId xmlns:p14="http://schemas.microsoft.com/office/powerpoint/2010/main" val="1343263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12</a:t>
            </a:fld>
            <a:endParaRPr lang="en-GB" altLang="en-US">
              <a:latin typeface="Corbel" charset="0"/>
            </a:endParaRPr>
          </a:p>
        </p:txBody>
      </p:sp>
    </p:spTree>
    <p:extLst>
      <p:ext uri="{BB962C8B-B14F-4D97-AF65-F5344CB8AC3E}">
        <p14:creationId xmlns:p14="http://schemas.microsoft.com/office/powerpoint/2010/main" val="4006615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 Blue templa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999" y="3355200"/>
            <a:ext cx="7902435" cy="456728"/>
          </a:xfrm>
        </p:spPr>
        <p:txBody>
          <a:bodyPr wrap="square">
            <a:spAutoFit/>
          </a:bodyPr>
          <a:lstStyle>
            <a:lvl1pPr>
              <a:defRPr lang="en-GB" sz="2800" dirty="0">
                <a:solidFill>
                  <a:schemeClr val="tx2"/>
                </a:solidFill>
                <a:latin typeface="+mn-lt"/>
                <a:ea typeface="+mj-ea"/>
                <a:cs typeface="+mj-cs"/>
              </a:defRPr>
            </a:lvl1pPr>
          </a:lstStyle>
          <a:p>
            <a:pPr lvl="0"/>
            <a:r>
              <a:rPr lang="en-US" smtClean="0"/>
              <a:t>Click to edit Master subtitle style</a:t>
            </a:r>
            <a:endParaRPr lang="en-GB" dirty="0"/>
          </a:p>
        </p:txBody>
      </p:sp>
      <p:sp>
        <p:nvSpPr>
          <p:cNvPr id="2" name="Title 1"/>
          <p:cNvSpPr>
            <a:spLocks noGrp="1"/>
          </p:cNvSpPr>
          <p:nvPr>
            <p:ph type="ctrTitle"/>
          </p:nvPr>
        </p:nvSpPr>
        <p:spPr>
          <a:xfrm>
            <a:off x="540000" y="2856637"/>
            <a:ext cx="7902434" cy="503215"/>
          </a:xfrm>
        </p:spPr>
        <p:txBody>
          <a:bodyPr/>
          <a:lstStyle>
            <a:lvl1pPr algn="l">
              <a:lnSpc>
                <a:spcPct val="109000"/>
              </a:lnSpc>
              <a:defRPr sz="3200">
                <a:solidFill>
                  <a:srgbClr val="EEF2EC"/>
                </a:solidFill>
              </a:defRPr>
            </a:lvl1pPr>
          </a:lstStyle>
          <a:p>
            <a:r>
              <a:rPr lang="en-US" smtClean="0"/>
              <a:t>Click to edit Master title style</a:t>
            </a:r>
            <a:endParaRPr lang="en-GB" dirty="0"/>
          </a:p>
        </p:txBody>
      </p:sp>
      <p:sp>
        <p:nvSpPr>
          <p:cNvPr id="10" name="Text Placeholder 9"/>
          <p:cNvSpPr>
            <a:spLocks noGrp="1"/>
          </p:cNvSpPr>
          <p:nvPr>
            <p:ph type="body" sz="quarter" idx="10"/>
          </p:nvPr>
        </p:nvSpPr>
        <p:spPr>
          <a:xfrm>
            <a:off x="540000" y="5605544"/>
            <a:ext cx="4097551" cy="902123"/>
          </a:xfrm>
        </p:spPr>
        <p:txBody>
          <a:bodyPr/>
          <a:lstStyle>
            <a:lvl1pPr marL="0" indent="0">
              <a:lnSpc>
                <a:spcPct val="117000"/>
              </a:lnSpc>
              <a:buFont typeface="Arial" charset="0"/>
              <a:buNone/>
              <a:defRPr sz="1500">
                <a:solidFill>
                  <a:srgbClr val="EEF2EC"/>
                </a:solidFill>
              </a:defRPr>
            </a:lvl1pPr>
            <a:lvl2pPr marL="0" indent="0">
              <a:lnSpc>
                <a:spcPct val="117000"/>
              </a:lnSpc>
              <a:buFont typeface="Arial" charset="0"/>
              <a:buNone/>
              <a:defRPr sz="1500">
                <a:solidFill>
                  <a:srgbClr val="EEF2EC"/>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p:txBody>
      </p:sp>
      <p:sp>
        <p:nvSpPr>
          <p:cNvPr id="15" name="Text Placeholder 9"/>
          <p:cNvSpPr>
            <a:spLocks noGrp="1"/>
          </p:cNvSpPr>
          <p:nvPr>
            <p:ph type="body" sz="quarter" idx="11"/>
          </p:nvPr>
        </p:nvSpPr>
        <p:spPr>
          <a:xfrm>
            <a:off x="540000" y="573969"/>
            <a:ext cx="4097551" cy="270074"/>
          </a:xfrm>
        </p:spPr>
        <p:txBody>
          <a:bodyPr>
            <a:spAutoFit/>
          </a:bodyPr>
          <a:lstStyle>
            <a:lvl1pPr marL="0" indent="0">
              <a:lnSpc>
                <a:spcPct val="117000"/>
              </a:lnSpc>
              <a:buFont typeface="Arial" charset="0"/>
              <a:buNone/>
              <a:defRPr sz="1500">
                <a:solidFill>
                  <a:srgbClr val="EEF2EC"/>
                </a:solidFill>
                <a:latin typeface="+mn-lt"/>
              </a:defRPr>
            </a:lvl1pPr>
            <a:lvl2pPr marL="0" indent="0">
              <a:lnSpc>
                <a:spcPct val="117000"/>
              </a:lnSpc>
              <a:buFont typeface="Arial" charset="0"/>
              <a:buNone/>
              <a:defRPr sz="1500">
                <a:solidFill>
                  <a:srgbClr val="EEF2EC"/>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smtClean="0"/>
              <a:t>Click to edit Master text styles</a:t>
            </a:r>
          </a:p>
        </p:txBody>
      </p:sp>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02581" y="2970213"/>
            <a:ext cx="3227479" cy="859535"/>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4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Blue subsection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40000" y="4279119"/>
            <a:ext cx="5715734" cy="805092"/>
          </a:xfrm>
        </p:spPr>
        <p:txBody>
          <a:bodyPr wrap="square">
            <a:spAutoFit/>
          </a:bodyPr>
          <a:lstStyle>
            <a:lvl1pPr>
              <a:defRPr lang="en-GB" sz="2400" dirty="0">
                <a:solidFill>
                  <a:srgbClr val="EEF2EC"/>
                </a:solidFill>
                <a:latin typeface="+mn-lt"/>
                <a:ea typeface="+mj-ea"/>
                <a:cs typeface="+mj-cs"/>
              </a:defRPr>
            </a:lvl1pPr>
          </a:lstStyle>
          <a:p>
            <a:pPr lvl="0"/>
            <a:r>
              <a:rPr lang="en-US" smtClean="0"/>
              <a:t>Click to edit Master subtitle style</a:t>
            </a:r>
            <a:endParaRPr lang="en-GB" dirty="0"/>
          </a:p>
        </p:txBody>
      </p:sp>
      <p:sp>
        <p:nvSpPr>
          <p:cNvPr id="2" name="Title 1"/>
          <p:cNvSpPr>
            <a:spLocks noGrp="1"/>
          </p:cNvSpPr>
          <p:nvPr>
            <p:ph type="ctrTitle"/>
          </p:nvPr>
        </p:nvSpPr>
        <p:spPr>
          <a:xfrm>
            <a:off x="540000" y="2461259"/>
            <a:ext cx="11127883" cy="768224"/>
          </a:xfrm>
        </p:spPr>
        <p:txBody>
          <a:bodyPr/>
          <a:lstStyle>
            <a:lvl1pPr algn="l">
              <a:lnSpc>
                <a:spcPct val="104000"/>
              </a:lnSpc>
              <a:defRPr sz="4800">
                <a:solidFill>
                  <a:srgbClr val="EEF2EC"/>
                </a:solidFill>
              </a:defRPr>
            </a:lvl1pPr>
          </a:lstStyle>
          <a:p>
            <a:r>
              <a:rPr lang="en-US" smtClean="0"/>
              <a:t>Click to edit Master title style</a:t>
            </a:r>
            <a:endParaRPr lang="en-GB" dirty="0"/>
          </a:p>
        </p:txBody>
      </p:sp>
      <p:sp>
        <p:nvSpPr>
          <p:cNvPr id="6" name="Slide Number Placeholder 9"/>
          <p:cNvSpPr>
            <a:spLocks noGrp="1"/>
          </p:cNvSpPr>
          <p:nvPr>
            <p:ph type="sldNum" sz="quarter" idx="11"/>
          </p:nvPr>
        </p:nvSpPr>
        <p:spPr/>
        <p:txBody>
          <a:bodyPr/>
          <a:lstStyle>
            <a:lvl1pPr>
              <a:defRPr>
                <a:solidFill>
                  <a:srgbClr val="EEF2EC"/>
                </a:solidFill>
              </a:defRPr>
            </a:lvl1pPr>
          </a:lstStyle>
          <a:p>
            <a:fld id="{4B8AB820-61DF-364A-B4AF-D19149734C14}" type="slidenum">
              <a:rPr lang="uk-UA" altLang="en-US" smtClean="0"/>
              <a:pPr/>
              <a:t>‹#›</a:t>
            </a:fld>
            <a:endParaRPr lang="uk-UA" altLang="en-US"/>
          </a:p>
        </p:txBody>
      </p:sp>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Purple subsection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40000" y="4279119"/>
            <a:ext cx="5715734" cy="805092"/>
          </a:xfrm>
        </p:spPr>
        <p:txBody>
          <a:bodyPr wrap="square">
            <a:spAutoFit/>
          </a:bodyPr>
          <a:lstStyle>
            <a:lvl1pPr>
              <a:defRPr lang="en-GB" sz="2400" dirty="0">
                <a:solidFill>
                  <a:srgbClr val="EEF2EC"/>
                </a:solidFill>
                <a:latin typeface="+mn-lt"/>
                <a:ea typeface="+mj-ea"/>
                <a:cs typeface="+mj-cs"/>
              </a:defRPr>
            </a:lvl1pPr>
          </a:lstStyle>
          <a:p>
            <a:pPr lvl="0"/>
            <a:r>
              <a:rPr lang="en-US" smtClean="0"/>
              <a:t>Click to edit Master subtitle style</a:t>
            </a:r>
            <a:endParaRPr lang="en-GB" dirty="0"/>
          </a:p>
        </p:txBody>
      </p:sp>
      <p:sp>
        <p:nvSpPr>
          <p:cNvPr id="2" name="Title 1"/>
          <p:cNvSpPr>
            <a:spLocks noGrp="1"/>
          </p:cNvSpPr>
          <p:nvPr>
            <p:ph type="ctrTitle"/>
          </p:nvPr>
        </p:nvSpPr>
        <p:spPr>
          <a:xfrm>
            <a:off x="540000" y="2461259"/>
            <a:ext cx="11127883" cy="768224"/>
          </a:xfrm>
        </p:spPr>
        <p:txBody>
          <a:bodyPr/>
          <a:lstStyle>
            <a:lvl1pPr algn="l">
              <a:lnSpc>
                <a:spcPct val="104000"/>
              </a:lnSpc>
              <a:defRPr sz="4800">
                <a:solidFill>
                  <a:srgbClr val="EEF2EC"/>
                </a:solidFill>
              </a:defRPr>
            </a:lvl1pPr>
          </a:lstStyle>
          <a:p>
            <a:r>
              <a:rPr lang="en-US" smtClean="0"/>
              <a:t>Click to edit Master title style</a:t>
            </a:r>
            <a:endParaRPr lang="en-GB" dirty="0"/>
          </a:p>
        </p:txBody>
      </p:sp>
      <p:sp>
        <p:nvSpPr>
          <p:cNvPr id="6" name="Slide Number Placeholder 9"/>
          <p:cNvSpPr>
            <a:spLocks noGrp="1"/>
          </p:cNvSpPr>
          <p:nvPr>
            <p:ph type="sldNum" sz="quarter" idx="11"/>
          </p:nvPr>
        </p:nvSpPr>
        <p:spPr/>
        <p:txBody>
          <a:bodyPr/>
          <a:lstStyle>
            <a:lvl1pPr>
              <a:defRPr>
                <a:solidFill>
                  <a:srgbClr val="EEF2EC"/>
                </a:solidFill>
              </a:defRPr>
            </a:lvl1pPr>
          </a:lstStyle>
          <a:p>
            <a:fld id="{68C4A143-42F1-CD4D-A024-23DD4025078D}" type="slidenum">
              <a:rPr lang="uk-UA" altLang="en-US" smtClean="0"/>
              <a:pPr/>
              <a:t>‹#›</a:t>
            </a:fld>
            <a:endParaRPr lang="uk-UA" altLang="en-US"/>
          </a:p>
        </p:txBody>
      </p:sp>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Quote/statement – Blue templa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2"/>
          <p:cNvSpPr>
            <a:spLocks noGrp="1"/>
          </p:cNvSpPr>
          <p:nvPr>
            <p:ph idx="1" hasCustomPrompt="1"/>
          </p:nvPr>
        </p:nvSpPr>
        <p:spPr>
          <a:xfrm>
            <a:off x="533250" y="525600"/>
            <a:ext cx="11129022" cy="5572800"/>
          </a:xfrm>
        </p:spPr>
        <p:txBody>
          <a:bodyPr anchor="ctr"/>
          <a:lstStyle>
            <a:lvl1pPr algn="ctr">
              <a:lnSpc>
                <a:spcPct val="110000"/>
              </a:lnSpc>
              <a:spcAft>
                <a:spcPts val="2000"/>
              </a:spcAft>
              <a:defRPr sz="3600" b="0" i="0" spc="50" baseline="0">
                <a:solidFill>
                  <a:srgbClr val="EEF2EC"/>
                </a:solidFill>
                <a:latin typeface="+mn-lt"/>
                <a:ea typeface="Hind Medium" charset="0"/>
                <a:cs typeface="Hind Medium" charset="0"/>
              </a:defRPr>
            </a:lvl1pPr>
            <a:lvl2pPr algn="ctr">
              <a:lnSpc>
                <a:spcPct val="110000"/>
              </a:lnSpc>
              <a:defRPr b="0" i="0">
                <a:solidFill>
                  <a:srgbClr val="EEF2EC"/>
                </a:solidFill>
                <a:latin typeface="Hind Medium" charset="0"/>
                <a:ea typeface="Hind Medium" charset="0"/>
                <a:cs typeface="Hind Medium" charset="0"/>
              </a:defRPr>
            </a:lvl2pPr>
            <a:lvl3pPr>
              <a:spcAft>
                <a:spcPts val="1500"/>
              </a:spcAft>
              <a:defRPr/>
            </a:lvl3pPr>
          </a:lstStyle>
          <a:p>
            <a:pPr lvl="0"/>
            <a:r>
              <a:rPr lang="en-US" dirty="0" smtClean="0"/>
              <a:t>Large quote or statement style</a:t>
            </a:r>
          </a:p>
          <a:p>
            <a:pPr lvl="1"/>
            <a:r>
              <a:rPr lang="en-US" dirty="0" smtClean="0"/>
              <a:t>Supporting content</a:t>
            </a:r>
            <a:endParaRPr lang="en-GB" dirty="0"/>
          </a:p>
        </p:txBody>
      </p:sp>
      <p:sp>
        <p:nvSpPr>
          <p:cNvPr id="5" name="Slide Number Placeholder 9"/>
          <p:cNvSpPr>
            <a:spLocks noGrp="1"/>
          </p:cNvSpPr>
          <p:nvPr>
            <p:ph type="sldNum" sz="quarter" idx="11"/>
          </p:nvPr>
        </p:nvSpPr>
        <p:spPr/>
        <p:txBody>
          <a:bodyPr/>
          <a:lstStyle>
            <a:lvl1pPr>
              <a:defRPr>
                <a:solidFill>
                  <a:srgbClr val="EEF2EC"/>
                </a:solidFill>
              </a:defRPr>
            </a:lvl1pPr>
          </a:lstStyle>
          <a:p>
            <a:fld id="{DBE5F007-28FD-B845-A833-24BC97E499D9}" type="slidenum">
              <a:rPr lang="uk-UA" altLang="en-US" smtClean="0"/>
              <a:pPr/>
              <a:t>‹#›</a:t>
            </a:fld>
            <a:endParaRPr lang="uk-UA" altLang="en-US"/>
          </a:p>
        </p:txBody>
      </p:sp>
      <p:pic>
        <p:nvPicPr>
          <p:cNvPr id="6"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hank you – Blue templa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65"/>
          <p:cNvSpPr txBox="1">
            <a:spLocks/>
          </p:cNvSpPr>
          <p:nvPr/>
        </p:nvSpPr>
        <p:spPr>
          <a:xfrm>
            <a:off x="61737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smtClean="0"/>
              <a:t>Visit us at</a:t>
            </a:r>
          </a:p>
          <a:p>
            <a:pPr lvl="1" fontAlgn="auto">
              <a:spcAft>
                <a:spcPts val="0"/>
              </a:spcAft>
              <a:defRPr/>
            </a:pPr>
            <a:r>
              <a:rPr lang="en-GB" dirty="0" smtClean="0"/>
              <a:t>www.internetsociety.org</a:t>
            </a:r>
          </a:p>
          <a:p>
            <a:pPr fontAlgn="auto">
              <a:spcAft>
                <a:spcPts val="0"/>
              </a:spcAft>
              <a:defRPr/>
            </a:pPr>
            <a:r>
              <a:rPr lang="en-GB" dirty="0" smtClean="0"/>
              <a:t>Follow us</a:t>
            </a:r>
          </a:p>
          <a:p>
            <a:pPr fontAlgn="auto">
              <a:spcAft>
                <a:spcPts val="0"/>
              </a:spcAft>
              <a:defRPr/>
            </a:pPr>
            <a:r>
              <a:rPr lang="en-GB" dirty="0" smtClean="0"/>
              <a:t>@internetsociety</a:t>
            </a:r>
            <a:endParaRPr lang="en-GB" dirty="0"/>
          </a:p>
        </p:txBody>
      </p:sp>
      <p:sp>
        <p:nvSpPr>
          <p:cNvPr id="5" name="Text Placeholder 7"/>
          <p:cNvSpPr txBox="1">
            <a:spLocks/>
          </p:cNvSpPr>
          <p:nvPr/>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smtClean="0"/>
              <a:t>Galerie Jean-Malbuisson 15, </a:t>
            </a:r>
            <a:br>
              <a:rPr lang="en-GB" dirty="0" smtClean="0"/>
            </a:br>
            <a:r>
              <a:rPr lang="en-GB" dirty="0" smtClean="0"/>
              <a:t>CH-1204 Geneva, </a:t>
            </a:r>
            <a:br>
              <a:rPr lang="en-GB" dirty="0" smtClean="0"/>
            </a:br>
            <a:r>
              <a:rPr lang="en-GB" dirty="0" smtClean="0"/>
              <a:t>Switzerland.</a:t>
            </a:r>
            <a:br>
              <a:rPr lang="en-GB" dirty="0" smtClean="0"/>
            </a:br>
            <a:r>
              <a:rPr lang="en-GB" dirty="0" smtClean="0"/>
              <a:t>+41 22 807 1444</a:t>
            </a:r>
          </a:p>
          <a:p>
            <a:pPr fontAlgn="auto">
              <a:spcAft>
                <a:spcPts val="0"/>
              </a:spcAft>
              <a:defRPr/>
            </a:pPr>
            <a:endParaRPr lang="en-GB" dirty="0" smtClean="0"/>
          </a:p>
          <a:p>
            <a:pPr fontAlgn="auto">
              <a:spcAft>
                <a:spcPts val="0"/>
              </a:spcAft>
              <a:defRPr/>
            </a:pPr>
            <a:endParaRPr lang="en-GB" dirty="0"/>
          </a:p>
        </p:txBody>
      </p:sp>
      <p:sp>
        <p:nvSpPr>
          <p:cNvPr id="6" name="Text Placeholder 8"/>
          <p:cNvSpPr txBox="1">
            <a:spLocks/>
          </p:cNvSpPr>
          <p:nvPr/>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dirty="0" smtClean="0"/>
              <a:t>1775 Wiehle Avenue, </a:t>
            </a:r>
            <a:br>
              <a:rPr lang="de-DE" dirty="0" smtClean="0"/>
            </a:br>
            <a:r>
              <a:rPr lang="de-DE" dirty="0" smtClean="0"/>
              <a:t>Suite 201, Reston, VA </a:t>
            </a:r>
            <a:br>
              <a:rPr lang="de-DE" dirty="0" smtClean="0"/>
            </a:br>
            <a:r>
              <a:rPr lang="de-DE" dirty="0" smtClean="0"/>
              <a:t>20190-5108 USA. </a:t>
            </a:r>
            <a:br>
              <a:rPr lang="de-DE" dirty="0" smtClean="0"/>
            </a:br>
            <a:r>
              <a:rPr lang="de-DE" dirty="0" smtClean="0"/>
              <a:t>+1 703 439 2120</a:t>
            </a:r>
          </a:p>
          <a:p>
            <a:pPr fontAlgn="auto">
              <a:spcAft>
                <a:spcPts val="0"/>
              </a:spcAft>
              <a:defRPr/>
            </a:pPr>
            <a:endParaRPr lang="de-DE" dirty="0" smtClean="0"/>
          </a:p>
          <a:p>
            <a:pPr fontAlgn="auto">
              <a:spcAft>
                <a:spcPts val="0"/>
              </a:spcAft>
              <a:defRPr/>
            </a:pPr>
            <a:endParaRPr lang="en-GB" dirty="0"/>
          </a:p>
        </p:txBody>
      </p:sp>
      <p:sp>
        <p:nvSpPr>
          <p:cNvPr id="7" name="Title 4"/>
          <p:cNvSpPr txBox="1">
            <a:spLocks/>
          </p:cNvSpPr>
          <p:nvPr/>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smtClean="0"/>
              <a:t>Thank you.</a:t>
            </a:r>
            <a:endParaRPr lang="en-GB" dirty="0"/>
          </a:p>
        </p:txBody>
      </p:sp>
      <p:sp>
        <p:nvSpPr>
          <p:cNvPr id="10" name="Text Placeholder 9"/>
          <p:cNvSpPr>
            <a:spLocks noGrp="1"/>
          </p:cNvSpPr>
          <p:nvPr>
            <p:ph type="body" sz="quarter" idx="10"/>
          </p:nvPr>
        </p:nvSpPr>
        <p:spPr>
          <a:xfrm>
            <a:off x="540000" y="4351780"/>
            <a:ext cx="4097551" cy="902123"/>
          </a:xfrm>
        </p:spPr>
        <p:txBody>
          <a:bodyPr/>
          <a:lstStyle>
            <a:lvl1pPr marL="0" indent="0">
              <a:lnSpc>
                <a:spcPct val="117000"/>
              </a:lnSpc>
              <a:buFont typeface="Arial" charset="0"/>
              <a:buNone/>
              <a:defRPr sz="1500">
                <a:solidFill>
                  <a:srgbClr val="EEF2EC"/>
                </a:solidFill>
              </a:defRPr>
            </a:lvl1pPr>
            <a:lvl2pPr marL="0" indent="0">
              <a:lnSpc>
                <a:spcPct val="117000"/>
              </a:lnSpc>
              <a:buFont typeface="Arial" charset="0"/>
              <a:buNone/>
              <a:defRPr sz="1500">
                <a:solidFill>
                  <a:schemeClr val="bg1"/>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p:txBody>
      </p:sp>
      <p:sp>
        <p:nvSpPr>
          <p:cNvPr id="9" name="Slide Number Placeholder 9"/>
          <p:cNvSpPr>
            <a:spLocks noGrp="1"/>
          </p:cNvSpPr>
          <p:nvPr>
            <p:ph type="sldNum" sz="quarter" idx="12"/>
          </p:nvPr>
        </p:nvSpPr>
        <p:spPr/>
        <p:txBody>
          <a:bodyPr/>
          <a:lstStyle>
            <a:lvl1pPr>
              <a:defRPr>
                <a:solidFill>
                  <a:srgbClr val="EEF2EC"/>
                </a:solidFill>
              </a:defRPr>
            </a:lvl1pPr>
          </a:lstStyle>
          <a:p>
            <a:fld id="{18433E0E-72FD-FD40-88BA-BE70973222D5}" type="slidenum">
              <a:rPr lang="uk-UA" altLang="en-US" smtClean="0"/>
              <a:pPr/>
              <a:t>‹#›</a:t>
            </a:fld>
            <a:endParaRPr lang="uk-UA" altLang="en-US"/>
          </a:p>
        </p:txBody>
      </p:sp>
      <p:pic>
        <p:nvPicPr>
          <p:cNvPr id="11"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7"/>
          <p:cNvSpPr txBox="1">
            <a:spLocks/>
          </p:cNvSpPr>
          <p:nvPr userDrawn="1"/>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b="0" i="0" smtClean="0">
                <a:ea typeface="Corbel" charset="0"/>
                <a:cs typeface="Corbel" charset="0"/>
              </a:rPr>
              <a:t>Galerie Jean-Malbuisson 15, </a:t>
            </a:r>
            <a:br>
              <a:rPr lang="en-GB" b="0" i="0" smtClean="0">
                <a:ea typeface="Corbel" charset="0"/>
                <a:cs typeface="Corbel" charset="0"/>
              </a:rPr>
            </a:br>
            <a:r>
              <a:rPr lang="en-GB" b="0" i="0" smtClean="0">
                <a:ea typeface="Corbel" charset="0"/>
                <a:cs typeface="Corbel" charset="0"/>
              </a:rPr>
              <a:t>CH-1204 Geneva, </a:t>
            </a:r>
            <a:br>
              <a:rPr lang="en-GB" b="0" i="0" smtClean="0">
                <a:ea typeface="Corbel" charset="0"/>
                <a:cs typeface="Corbel" charset="0"/>
              </a:rPr>
            </a:br>
            <a:r>
              <a:rPr lang="en-GB" b="0" i="0" smtClean="0">
                <a:ea typeface="Corbel" charset="0"/>
                <a:cs typeface="Corbel" charset="0"/>
              </a:rPr>
              <a:t>Switzerland.</a:t>
            </a:r>
            <a:br>
              <a:rPr lang="en-GB" b="0" i="0" smtClean="0">
                <a:ea typeface="Corbel" charset="0"/>
                <a:cs typeface="Corbel" charset="0"/>
              </a:rPr>
            </a:br>
            <a:r>
              <a:rPr lang="en-GB" b="0" i="0" smtClean="0">
                <a:ea typeface="Corbel" charset="0"/>
                <a:cs typeface="Corbel" charset="0"/>
              </a:rPr>
              <a:t>+41 22 807 1444</a:t>
            </a:r>
          </a:p>
          <a:p>
            <a:pPr fontAlgn="auto">
              <a:spcAft>
                <a:spcPts val="0"/>
              </a:spcAft>
              <a:defRPr/>
            </a:pPr>
            <a:endParaRPr lang="en-GB" b="0" i="0" smtClean="0">
              <a:ea typeface="Corbel" charset="0"/>
              <a:cs typeface="Corbel" charset="0"/>
            </a:endParaRPr>
          </a:p>
          <a:p>
            <a:pPr fontAlgn="auto">
              <a:spcAft>
                <a:spcPts val="0"/>
              </a:spcAft>
              <a:defRPr/>
            </a:pPr>
            <a:endParaRPr lang="en-GB" b="0" i="0">
              <a:ea typeface="Corbel" charset="0"/>
              <a:cs typeface="Corbel" charset="0"/>
            </a:endParaRPr>
          </a:p>
        </p:txBody>
      </p:sp>
      <p:sp>
        <p:nvSpPr>
          <p:cNvPr id="14" name="Text Placeholder 8"/>
          <p:cNvSpPr txBox="1">
            <a:spLocks/>
          </p:cNvSpPr>
          <p:nvPr userDrawn="1"/>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b="0" i="0" smtClean="0">
                <a:ea typeface="Corbel" charset="0"/>
                <a:cs typeface="Corbel" charset="0"/>
              </a:rPr>
              <a:t>1775 Wiehle Avenue, </a:t>
            </a:r>
            <a:br>
              <a:rPr lang="de-DE" b="0" i="0" smtClean="0">
                <a:ea typeface="Corbel" charset="0"/>
                <a:cs typeface="Corbel" charset="0"/>
              </a:rPr>
            </a:br>
            <a:r>
              <a:rPr lang="de-DE" b="0" i="0" smtClean="0">
                <a:ea typeface="Corbel" charset="0"/>
                <a:cs typeface="Corbel" charset="0"/>
              </a:rPr>
              <a:t>Suite 201, Reston, VA </a:t>
            </a:r>
            <a:br>
              <a:rPr lang="de-DE" b="0" i="0" smtClean="0">
                <a:ea typeface="Corbel" charset="0"/>
                <a:cs typeface="Corbel" charset="0"/>
              </a:rPr>
            </a:br>
            <a:r>
              <a:rPr lang="de-DE" b="0" i="0" smtClean="0">
                <a:ea typeface="Corbel" charset="0"/>
                <a:cs typeface="Corbel" charset="0"/>
              </a:rPr>
              <a:t>20190-5108 USA. </a:t>
            </a:r>
            <a:br>
              <a:rPr lang="de-DE" b="0" i="0" smtClean="0">
                <a:ea typeface="Corbel" charset="0"/>
                <a:cs typeface="Corbel" charset="0"/>
              </a:rPr>
            </a:br>
            <a:r>
              <a:rPr lang="de-DE" b="0" i="0" smtClean="0">
                <a:ea typeface="Corbel" charset="0"/>
                <a:cs typeface="Corbel" charset="0"/>
              </a:rPr>
              <a:t>+1 703 439 2120</a:t>
            </a:r>
          </a:p>
          <a:p>
            <a:pPr fontAlgn="auto">
              <a:spcAft>
                <a:spcPts val="0"/>
              </a:spcAft>
              <a:defRPr/>
            </a:pPr>
            <a:endParaRPr lang="de-DE" b="0" i="0" smtClean="0">
              <a:ea typeface="Corbel" charset="0"/>
              <a:cs typeface="Corbel" charset="0"/>
            </a:endParaRPr>
          </a:p>
          <a:p>
            <a:pPr fontAlgn="auto">
              <a:spcAft>
                <a:spcPts val="0"/>
              </a:spcAft>
              <a:defRPr/>
            </a:pPr>
            <a:endParaRPr lang="en-GB" b="0" i="0">
              <a:ea typeface="Corbel" charset="0"/>
              <a:cs typeface="Corbel" charset="0"/>
            </a:endParaRPr>
          </a:p>
        </p:txBody>
      </p:sp>
      <p:sp>
        <p:nvSpPr>
          <p:cNvPr id="15" name="Title 4"/>
          <p:cNvSpPr txBox="1">
            <a:spLocks/>
          </p:cNvSpPr>
          <p:nvPr userDrawn="1"/>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smtClean="0"/>
              <a:t>Thank you.</a:t>
            </a:r>
            <a:endParaRPr lang="en-GB"/>
          </a:p>
        </p:txBody>
      </p:sp>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Get involved – Blue templa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65"/>
          <p:cNvSpPr txBox="1">
            <a:spLocks/>
          </p:cNvSpPr>
          <p:nvPr/>
        </p:nvSpPr>
        <p:spPr>
          <a:xfrm>
            <a:off x="61737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smtClean="0"/>
              <a:t>Visit us at</a:t>
            </a:r>
          </a:p>
          <a:p>
            <a:pPr lvl="1" fontAlgn="auto">
              <a:spcAft>
                <a:spcPts val="0"/>
              </a:spcAft>
              <a:defRPr/>
            </a:pPr>
            <a:r>
              <a:rPr lang="en-GB" dirty="0" smtClean="0"/>
              <a:t>www.internetsociety.org</a:t>
            </a:r>
          </a:p>
          <a:p>
            <a:pPr fontAlgn="auto">
              <a:spcAft>
                <a:spcPts val="0"/>
              </a:spcAft>
              <a:defRPr/>
            </a:pPr>
            <a:r>
              <a:rPr lang="en-GB" dirty="0" smtClean="0"/>
              <a:t>Follow us</a:t>
            </a:r>
          </a:p>
          <a:p>
            <a:pPr fontAlgn="auto">
              <a:spcAft>
                <a:spcPts val="0"/>
              </a:spcAft>
              <a:defRPr/>
            </a:pPr>
            <a:r>
              <a:rPr lang="en-GB" dirty="0" smtClean="0"/>
              <a:t>@internetsociety</a:t>
            </a:r>
            <a:endParaRPr lang="en-GB" dirty="0"/>
          </a:p>
        </p:txBody>
      </p:sp>
      <p:sp>
        <p:nvSpPr>
          <p:cNvPr id="5" name="Text Placeholder 7"/>
          <p:cNvSpPr txBox="1">
            <a:spLocks/>
          </p:cNvSpPr>
          <p:nvPr/>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smtClean="0"/>
              <a:t>Galerie Jean-Malbuisson 15, </a:t>
            </a:r>
            <a:br>
              <a:rPr lang="en-GB" dirty="0" smtClean="0"/>
            </a:br>
            <a:r>
              <a:rPr lang="en-GB" dirty="0" smtClean="0"/>
              <a:t>CH-1204 Geneva, </a:t>
            </a:r>
            <a:br>
              <a:rPr lang="en-GB" dirty="0" smtClean="0"/>
            </a:br>
            <a:r>
              <a:rPr lang="en-GB" dirty="0" smtClean="0"/>
              <a:t>Switzerland.</a:t>
            </a:r>
            <a:br>
              <a:rPr lang="en-GB" dirty="0" smtClean="0"/>
            </a:br>
            <a:r>
              <a:rPr lang="en-GB" dirty="0" smtClean="0"/>
              <a:t>+41 22 807 1444</a:t>
            </a:r>
          </a:p>
          <a:p>
            <a:pPr fontAlgn="auto">
              <a:spcAft>
                <a:spcPts val="0"/>
              </a:spcAft>
              <a:defRPr/>
            </a:pPr>
            <a:endParaRPr lang="en-GB" dirty="0" smtClean="0"/>
          </a:p>
          <a:p>
            <a:pPr fontAlgn="auto">
              <a:spcAft>
                <a:spcPts val="0"/>
              </a:spcAft>
              <a:defRPr/>
            </a:pPr>
            <a:endParaRPr lang="en-GB" dirty="0"/>
          </a:p>
        </p:txBody>
      </p:sp>
      <p:sp>
        <p:nvSpPr>
          <p:cNvPr id="6" name="Text Placeholder 8"/>
          <p:cNvSpPr txBox="1">
            <a:spLocks/>
          </p:cNvSpPr>
          <p:nvPr/>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dirty="0" smtClean="0"/>
              <a:t>1775 Wiehle Avenue, </a:t>
            </a:r>
            <a:br>
              <a:rPr lang="de-DE" dirty="0" smtClean="0"/>
            </a:br>
            <a:r>
              <a:rPr lang="de-DE" dirty="0" smtClean="0"/>
              <a:t>Suite 201, Reston, VA </a:t>
            </a:r>
            <a:br>
              <a:rPr lang="de-DE" dirty="0" smtClean="0"/>
            </a:br>
            <a:r>
              <a:rPr lang="de-DE" dirty="0" smtClean="0"/>
              <a:t>20190-5108 USA. </a:t>
            </a:r>
            <a:br>
              <a:rPr lang="de-DE" dirty="0" smtClean="0"/>
            </a:br>
            <a:r>
              <a:rPr lang="de-DE" dirty="0" smtClean="0"/>
              <a:t>+1 703 439 2120</a:t>
            </a:r>
          </a:p>
          <a:p>
            <a:pPr fontAlgn="auto">
              <a:spcAft>
                <a:spcPts val="0"/>
              </a:spcAft>
              <a:defRPr/>
            </a:pPr>
            <a:endParaRPr lang="de-DE" dirty="0" smtClean="0"/>
          </a:p>
          <a:p>
            <a:pPr fontAlgn="auto">
              <a:spcAft>
                <a:spcPts val="0"/>
              </a:spcAft>
              <a:defRPr/>
            </a:pPr>
            <a:endParaRPr lang="en-GB" dirty="0"/>
          </a:p>
        </p:txBody>
      </p:sp>
      <p:sp>
        <p:nvSpPr>
          <p:cNvPr id="7" name="Title 4"/>
          <p:cNvSpPr txBox="1">
            <a:spLocks/>
          </p:cNvSpPr>
          <p:nvPr/>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smtClean="0"/>
              <a:t>Get involved.</a:t>
            </a:r>
            <a:endParaRPr lang="en-GB" dirty="0"/>
          </a:p>
        </p:txBody>
      </p:sp>
      <p:sp>
        <p:nvSpPr>
          <p:cNvPr id="10" name="Text Placeholder 9"/>
          <p:cNvSpPr>
            <a:spLocks noGrp="1"/>
          </p:cNvSpPr>
          <p:nvPr>
            <p:ph type="body" sz="quarter" idx="10"/>
          </p:nvPr>
        </p:nvSpPr>
        <p:spPr>
          <a:xfrm>
            <a:off x="540000" y="4351780"/>
            <a:ext cx="4097551" cy="902123"/>
          </a:xfrm>
        </p:spPr>
        <p:txBody>
          <a:bodyPr/>
          <a:lstStyle>
            <a:lvl1pPr marL="0" indent="0">
              <a:lnSpc>
                <a:spcPct val="117000"/>
              </a:lnSpc>
              <a:buFont typeface="Arial" charset="0"/>
              <a:buNone/>
              <a:defRPr sz="1500">
                <a:solidFill>
                  <a:srgbClr val="EEF2EC"/>
                </a:solidFill>
              </a:defRPr>
            </a:lvl1pPr>
            <a:lvl2pPr marL="0" indent="0">
              <a:lnSpc>
                <a:spcPct val="117000"/>
              </a:lnSpc>
              <a:buFont typeface="Arial" charset="0"/>
              <a:buNone/>
              <a:defRPr sz="1500">
                <a:solidFill>
                  <a:schemeClr val="bg1"/>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p:txBody>
      </p:sp>
      <p:sp>
        <p:nvSpPr>
          <p:cNvPr id="9" name="Slide Number Placeholder 9"/>
          <p:cNvSpPr>
            <a:spLocks noGrp="1"/>
          </p:cNvSpPr>
          <p:nvPr>
            <p:ph type="sldNum" sz="quarter" idx="12"/>
          </p:nvPr>
        </p:nvSpPr>
        <p:spPr/>
        <p:txBody>
          <a:bodyPr/>
          <a:lstStyle>
            <a:lvl1pPr>
              <a:defRPr>
                <a:solidFill>
                  <a:srgbClr val="EEF2EC"/>
                </a:solidFill>
              </a:defRPr>
            </a:lvl1pPr>
          </a:lstStyle>
          <a:p>
            <a:fld id="{9762ADA9-0755-1F48-8532-9AFBBB73FAAF}" type="slidenum">
              <a:rPr lang="uk-UA" altLang="en-US" smtClean="0"/>
              <a:pPr/>
              <a:t>‹#›</a:t>
            </a:fld>
            <a:endParaRPr lang="uk-UA" altLang="en-US"/>
          </a:p>
        </p:txBody>
      </p:sp>
      <p:pic>
        <p:nvPicPr>
          <p:cNvPr id="11"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7"/>
          <p:cNvSpPr txBox="1">
            <a:spLocks/>
          </p:cNvSpPr>
          <p:nvPr userDrawn="1"/>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b="0" i="0" smtClean="0">
                <a:ea typeface="Corbel" charset="0"/>
                <a:cs typeface="Corbel" charset="0"/>
              </a:rPr>
              <a:t>Galerie Jean-Malbuisson 15, </a:t>
            </a:r>
            <a:br>
              <a:rPr lang="en-GB" b="0" i="0" smtClean="0">
                <a:ea typeface="Corbel" charset="0"/>
                <a:cs typeface="Corbel" charset="0"/>
              </a:rPr>
            </a:br>
            <a:r>
              <a:rPr lang="en-GB" b="0" i="0" smtClean="0">
                <a:ea typeface="Corbel" charset="0"/>
                <a:cs typeface="Corbel" charset="0"/>
              </a:rPr>
              <a:t>CH-1204 Geneva, </a:t>
            </a:r>
            <a:br>
              <a:rPr lang="en-GB" b="0" i="0" smtClean="0">
                <a:ea typeface="Corbel" charset="0"/>
                <a:cs typeface="Corbel" charset="0"/>
              </a:rPr>
            </a:br>
            <a:r>
              <a:rPr lang="en-GB" b="0" i="0" smtClean="0">
                <a:ea typeface="Corbel" charset="0"/>
                <a:cs typeface="Corbel" charset="0"/>
              </a:rPr>
              <a:t>Switzerland.</a:t>
            </a:r>
            <a:br>
              <a:rPr lang="en-GB" b="0" i="0" smtClean="0">
                <a:ea typeface="Corbel" charset="0"/>
                <a:cs typeface="Corbel" charset="0"/>
              </a:rPr>
            </a:br>
            <a:r>
              <a:rPr lang="en-GB" b="0" i="0" smtClean="0">
                <a:ea typeface="Corbel" charset="0"/>
                <a:cs typeface="Corbel" charset="0"/>
              </a:rPr>
              <a:t>+41 22 807 1444</a:t>
            </a:r>
          </a:p>
          <a:p>
            <a:pPr fontAlgn="auto">
              <a:spcAft>
                <a:spcPts val="0"/>
              </a:spcAft>
              <a:defRPr/>
            </a:pPr>
            <a:endParaRPr lang="en-GB" b="0" i="0" smtClean="0">
              <a:ea typeface="Corbel" charset="0"/>
              <a:cs typeface="Corbel" charset="0"/>
            </a:endParaRPr>
          </a:p>
          <a:p>
            <a:pPr fontAlgn="auto">
              <a:spcAft>
                <a:spcPts val="0"/>
              </a:spcAft>
              <a:defRPr/>
            </a:pPr>
            <a:endParaRPr lang="en-GB" b="0" i="0">
              <a:ea typeface="Corbel" charset="0"/>
              <a:cs typeface="Corbel" charset="0"/>
            </a:endParaRPr>
          </a:p>
        </p:txBody>
      </p:sp>
      <p:sp>
        <p:nvSpPr>
          <p:cNvPr id="14" name="Text Placeholder 8"/>
          <p:cNvSpPr txBox="1">
            <a:spLocks/>
          </p:cNvSpPr>
          <p:nvPr userDrawn="1"/>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b="0" i="0" smtClean="0">
                <a:ea typeface="Corbel" charset="0"/>
                <a:cs typeface="Corbel" charset="0"/>
              </a:rPr>
              <a:t>1775 Wiehle Avenue, </a:t>
            </a:r>
            <a:br>
              <a:rPr lang="de-DE" b="0" i="0" smtClean="0">
                <a:ea typeface="Corbel" charset="0"/>
                <a:cs typeface="Corbel" charset="0"/>
              </a:rPr>
            </a:br>
            <a:r>
              <a:rPr lang="de-DE" b="0" i="0" smtClean="0">
                <a:ea typeface="Corbel" charset="0"/>
                <a:cs typeface="Corbel" charset="0"/>
              </a:rPr>
              <a:t>Suite 201, Reston, VA </a:t>
            </a:r>
            <a:br>
              <a:rPr lang="de-DE" b="0" i="0" smtClean="0">
                <a:ea typeface="Corbel" charset="0"/>
                <a:cs typeface="Corbel" charset="0"/>
              </a:rPr>
            </a:br>
            <a:r>
              <a:rPr lang="de-DE" b="0" i="0" smtClean="0">
                <a:ea typeface="Corbel" charset="0"/>
                <a:cs typeface="Corbel" charset="0"/>
              </a:rPr>
              <a:t>20190-5108 USA. </a:t>
            </a:r>
            <a:br>
              <a:rPr lang="de-DE" b="0" i="0" smtClean="0">
                <a:ea typeface="Corbel" charset="0"/>
                <a:cs typeface="Corbel" charset="0"/>
              </a:rPr>
            </a:br>
            <a:r>
              <a:rPr lang="de-DE" b="0" i="0" smtClean="0">
                <a:ea typeface="Corbel" charset="0"/>
                <a:cs typeface="Corbel" charset="0"/>
              </a:rPr>
              <a:t>+1 703 439 2120</a:t>
            </a:r>
          </a:p>
          <a:p>
            <a:pPr fontAlgn="auto">
              <a:spcAft>
                <a:spcPts val="0"/>
              </a:spcAft>
              <a:defRPr/>
            </a:pPr>
            <a:endParaRPr lang="de-DE" b="0" i="0" smtClean="0">
              <a:ea typeface="Corbel" charset="0"/>
              <a:cs typeface="Corbel" charset="0"/>
            </a:endParaRPr>
          </a:p>
          <a:p>
            <a:pPr fontAlgn="auto">
              <a:spcAft>
                <a:spcPts val="0"/>
              </a:spcAft>
              <a:defRPr/>
            </a:pPr>
            <a:endParaRPr lang="en-GB" b="0" i="0">
              <a:ea typeface="Corbel" charset="0"/>
              <a:cs typeface="Corbel" charset="0"/>
            </a:endParaRPr>
          </a:p>
        </p:txBody>
      </p:sp>
      <p:sp>
        <p:nvSpPr>
          <p:cNvPr id="15" name="Title 4"/>
          <p:cNvSpPr txBox="1">
            <a:spLocks/>
          </p:cNvSpPr>
          <p:nvPr userDrawn="1"/>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smtClean="0"/>
              <a:t>Get involved.</a:t>
            </a:r>
            <a:endParaRPr lang="en-GB"/>
          </a:p>
        </p:txBody>
      </p:sp>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 column – Text only – Blue template">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37799"/>
          </a:xfrm>
        </p:spPr>
        <p:txBody>
          <a:bodyPr/>
          <a:lstStyle>
            <a:lvl1pPr>
              <a:defRPr sz="3000"/>
            </a:lvl1pPr>
          </a:lstStyle>
          <a:p>
            <a:r>
              <a:rPr lang="en-US" smtClean="0"/>
              <a:t>Click to edit Master title style</a:t>
            </a:r>
            <a:endParaRPr lang="en-GB" dirty="0"/>
          </a:p>
        </p:txBody>
      </p:sp>
      <p:sp>
        <p:nvSpPr>
          <p:cNvPr id="3" name="Content Placeholder 2"/>
          <p:cNvSpPr>
            <a:spLocks noGrp="1"/>
          </p:cNvSpPr>
          <p:nvPr>
            <p:ph idx="1"/>
          </p:nvPr>
        </p:nvSpPr>
        <p:spPr>
          <a:xfrm>
            <a:off x="540000" y="1548400"/>
            <a:ext cx="11122272"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9"/>
          <p:cNvSpPr>
            <a:spLocks noGrp="1"/>
          </p:cNvSpPr>
          <p:nvPr>
            <p:ph type="sldNum" sz="quarter" idx="15"/>
          </p:nvPr>
        </p:nvSpPr>
        <p:spPr/>
        <p:txBody>
          <a:bodyPr/>
          <a:lstStyle>
            <a:lvl1pPr>
              <a:defRPr/>
            </a:lvl1pPr>
          </a:lstStyle>
          <a:p>
            <a:fld id="{9EE1D23A-55C4-7542-8A1B-C225D7430AAE}" type="slidenum">
              <a:rPr lang="uk-UA" altLang="en-US" smtClean="0"/>
              <a:pPr/>
              <a:t>‹#›</a:t>
            </a:fld>
            <a:endParaRPr lang="uk-UA" altLang="en-US"/>
          </a:p>
        </p:txBody>
      </p:sp>
      <p:pic>
        <p:nvPicPr>
          <p:cNvPr id="8"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lumn – Text only – Blue template">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75899"/>
          </a:xfrm>
        </p:spPr>
        <p:txBody>
          <a:bodyPr/>
          <a:lstStyle>
            <a:lvl1pPr>
              <a:defRPr sz="3000"/>
            </a:lvl1pPr>
          </a:lstStyle>
          <a:p>
            <a:r>
              <a:rPr lang="en-US" smtClean="0"/>
              <a:t>Click to edit Master title style</a:t>
            </a:r>
            <a:endParaRPr lang="en-GB" dirty="0"/>
          </a:p>
        </p:txBody>
      </p:sp>
      <p:sp>
        <p:nvSpPr>
          <p:cNvPr id="8" name="Slide Number Placeholder 9"/>
          <p:cNvSpPr>
            <a:spLocks noGrp="1"/>
          </p:cNvSpPr>
          <p:nvPr>
            <p:ph type="sldNum" sz="quarter" idx="19"/>
          </p:nvPr>
        </p:nvSpPr>
        <p:spPr/>
        <p:txBody>
          <a:bodyPr/>
          <a:lstStyle>
            <a:lvl1pPr>
              <a:defRPr/>
            </a:lvl1pPr>
          </a:lstStyle>
          <a:p>
            <a:fld id="{761E0F2E-4DC0-BB41-853A-E92710F05ADB}" type="slidenum">
              <a:rPr lang="uk-UA" altLang="en-US" smtClean="0"/>
              <a:pPr/>
              <a:t>‹#›</a:t>
            </a:fld>
            <a:endParaRPr lang="uk-UA" altLang="en-US"/>
          </a:p>
        </p:txBody>
      </p:sp>
      <p:pic>
        <p:nvPicPr>
          <p:cNvPr id="1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21"/>
          </p:nvPr>
        </p:nvSpPr>
        <p:spPr>
          <a:xfrm>
            <a:off x="540000" y="1548400"/>
            <a:ext cx="5478179"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Content Placeholder 2"/>
          <p:cNvSpPr>
            <a:spLocks noGrp="1"/>
          </p:cNvSpPr>
          <p:nvPr>
            <p:ph idx="1"/>
          </p:nvPr>
        </p:nvSpPr>
        <p:spPr>
          <a:xfrm>
            <a:off x="6179485" y="1548400"/>
            <a:ext cx="5482290"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lumn – Text + image – Blue template">
    <p:spTree>
      <p:nvGrpSpPr>
        <p:cNvPr id="1" name=""/>
        <p:cNvGrpSpPr/>
        <p:nvPr/>
      </p:nvGrpSpPr>
      <p:grpSpPr>
        <a:xfrm>
          <a:off x="0" y="0"/>
          <a:ext cx="0" cy="0"/>
          <a:chOff x="0" y="0"/>
          <a:chExt cx="0" cy="0"/>
        </a:xfrm>
      </p:grpSpPr>
      <p:sp>
        <p:nvSpPr>
          <p:cNvPr id="8" name="Rectangle 7"/>
          <p:cNvSpPr/>
          <p:nvPr/>
        </p:nvSpPr>
        <p:spPr>
          <a:xfrm>
            <a:off x="6175375" y="522288"/>
            <a:ext cx="5486400" cy="55816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 name="Title 1"/>
          <p:cNvSpPr>
            <a:spLocks noGrp="1"/>
          </p:cNvSpPr>
          <p:nvPr>
            <p:ph type="title"/>
          </p:nvPr>
        </p:nvSpPr>
        <p:spPr>
          <a:xfrm>
            <a:off x="540976" y="567101"/>
            <a:ext cx="5477203" cy="575899"/>
          </a:xfrm>
        </p:spPr>
        <p:txBody>
          <a:bodyPr rIns="0"/>
          <a:lstStyle>
            <a:lvl1pPr>
              <a:defRPr sz="3000"/>
            </a:lvl1pPr>
          </a:lstStyle>
          <a:p>
            <a:r>
              <a:rPr lang="en-US" smtClean="0"/>
              <a:t>Click to edit Master title style</a:t>
            </a:r>
            <a:endParaRPr lang="en-GB" dirty="0"/>
          </a:p>
        </p:txBody>
      </p:sp>
      <p:sp>
        <p:nvSpPr>
          <p:cNvPr id="6" name="Text Placeholder 5"/>
          <p:cNvSpPr>
            <a:spLocks noGrp="1"/>
          </p:cNvSpPr>
          <p:nvPr>
            <p:ph type="body" sz="quarter" idx="18"/>
          </p:nvPr>
        </p:nvSpPr>
        <p:spPr>
          <a:xfrm>
            <a:off x="6286356" y="661060"/>
            <a:ext cx="5375915" cy="387927"/>
          </a:xfrm>
        </p:spPr>
        <p:txBody>
          <a:bodyPr/>
          <a:lstStyle>
            <a:lvl1pPr>
              <a:lnSpc>
                <a:spcPct val="100000"/>
              </a:lnSpc>
              <a:defRPr sz="1000"/>
            </a:lvl1pPr>
            <a:lvl2pPr>
              <a:lnSpc>
                <a:spcPct val="100000"/>
              </a:lnSpc>
              <a:defRPr sz="1000"/>
            </a:lvl2pPr>
          </a:lstStyle>
          <a:p>
            <a:pPr lvl="0"/>
            <a:r>
              <a:rPr lang="en-US" smtClean="0"/>
              <a:t>Click to edit Master text styles</a:t>
            </a:r>
          </a:p>
          <a:p>
            <a:pPr lvl="1"/>
            <a:r>
              <a:rPr lang="en-US" smtClean="0"/>
              <a:t>Second level</a:t>
            </a:r>
          </a:p>
        </p:txBody>
      </p:sp>
      <p:sp>
        <p:nvSpPr>
          <p:cNvPr id="10" name="Slide Number Placeholder 9"/>
          <p:cNvSpPr>
            <a:spLocks noGrp="1"/>
          </p:cNvSpPr>
          <p:nvPr>
            <p:ph type="sldNum" sz="quarter" idx="20"/>
          </p:nvPr>
        </p:nvSpPr>
        <p:spPr/>
        <p:txBody>
          <a:bodyPr/>
          <a:lstStyle>
            <a:lvl1pPr>
              <a:defRPr/>
            </a:lvl1pPr>
          </a:lstStyle>
          <a:p>
            <a:fld id="{615C06CD-839C-FC4C-913F-8EDF978843EE}" type="slidenum">
              <a:rPr lang="uk-UA" altLang="en-US" smtClean="0"/>
              <a:pPr/>
              <a:t>‹#›</a:t>
            </a:fld>
            <a:endParaRPr lang="uk-UA" altLang="en-US"/>
          </a:p>
        </p:txBody>
      </p:sp>
      <p:pic>
        <p:nvPicPr>
          <p:cNvPr id="1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21"/>
          </p:nvPr>
        </p:nvSpPr>
        <p:spPr>
          <a:xfrm>
            <a:off x="540000" y="1548400"/>
            <a:ext cx="5478179"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Rectangle 10"/>
          <p:cNvSpPr/>
          <p:nvPr userDrawn="1"/>
        </p:nvSpPr>
        <p:spPr>
          <a:xfrm>
            <a:off x="6175375" y="522288"/>
            <a:ext cx="5486400" cy="55816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13"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column – Text + large image – Blue template">
    <p:spTree>
      <p:nvGrpSpPr>
        <p:cNvPr id="1" name=""/>
        <p:cNvGrpSpPr/>
        <p:nvPr/>
      </p:nvGrpSpPr>
      <p:grpSpPr>
        <a:xfrm>
          <a:off x="0" y="0"/>
          <a:ext cx="0" cy="0"/>
          <a:chOff x="0" y="0"/>
          <a:chExt cx="0" cy="0"/>
        </a:xfrm>
      </p:grpSpPr>
      <p:sp>
        <p:nvSpPr>
          <p:cNvPr id="5" name="Picture Placeholder 4"/>
          <p:cNvSpPr>
            <a:spLocks noGrp="1"/>
          </p:cNvSpPr>
          <p:nvPr>
            <p:ph type="pic" sz="quarter" idx="19"/>
          </p:nvPr>
        </p:nvSpPr>
        <p:spPr>
          <a:xfrm>
            <a:off x="6168855" y="0"/>
            <a:ext cx="6023145" cy="6857999"/>
          </a:xfrm>
        </p:spPr>
        <p:txBody>
          <a:bodyPr/>
          <a:lstStyle/>
          <a:p>
            <a:pPr lvl="0"/>
            <a:r>
              <a:rPr lang="en-US" noProof="0" smtClean="0"/>
              <a:t>Click icon to add picture</a:t>
            </a:r>
            <a:endParaRPr lang="en-GB" noProof="0" dirty="0"/>
          </a:p>
        </p:txBody>
      </p:sp>
      <p:sp>
        <p:nvSpPr>
          <p:cNvPr id="2" name="Title 1"/>
          <p:cNvSpPr>
            <a:spLocks noGrp="1"/>
          </p:cNvSpPr>
          <p:nvPr>
            <p:ph type="title"/>
          </p:nvPr>
        </p:nvSpPr>
        <p:spPr>
          <a:xfrm>
            <a:off x="540977" y="567101"/>
            <a:ext cx="5483696" cy="613999"/>
          </a:xfrm>
        </p:spPr>
        <p:txBody>
          <a:bodyPr rIns="0"/>
          <a:lstStyle>
            <a:lvl1pPr>
              <a:defRPr sz="3000"/>
            </a:lvl1pPr>
          </a:lstStyle>
          <a:p>
            <a:r>
              <a:rPr lang="en-US" smtClean="0"/>
              <a:t>Click to edit Master title style</a:t>
            </a:r>
            <a:endParaRPr lang="en-GB" dirty="0"/>
          </a:p>
        </p:txBody>
      </p:sp>
      <p:sp>
        <p:nvSpPr>
          <p:cNvPr id="11" name="Text Placeholder 5"/>
          <p:cNvSpPr>
            <a:spLocks noGrp="1"/>
          </p:cNvSpPr>
          <p:nvPr>
            <p:ph type="body" sz="quarter" idx="18"/>
          </p:nvPr>
        </p:nvSpPr>
        <p:spPr>
          <a:xfrm>
            <a:off x="6286356" y="661060"/>
            <a:ext cx="5375915" cy="387927"/>
          </a:xfrm>
        </p:spPr>
        <p:txBody>
          <a:bodyPr/>
          <a:lstStyle>
            <a:lvl1pPr>
              <a:lnSpc>
                <a:spcPct val="100000"/>
              </a:lnSpc>
              <a:defRPr sz="1000">
                <a:solidFill>
                  <a:srgbClr val="FFFFFF"/>
                </a:solidFill>
              </a:defRPr>
            </a:lvl1pPr>
            <a:lvl2pPr>
              <a:lnSpc>
                <a:spcPct val="100000"/>
              </a:lnSpc>
              <a:defRPr sz="1000">
                <a:solidFill>
                  <a:srgbClr val="FFFFFF"/>
                </a:solidFill>
              </a:defRPr>
            </a:lvl2pPr>
          </a:lstStyle>
          <a:p>
            <a:pPr lvl="0"/>
            <a:r>
              <a:rPr lang="en-US" smtClean="0"/>
              <a:t>Click to edit Master text styles</a:t>
            </a:r>
          </a:p>
          <a:p>
            <a:pPr lvl="1"/>
            <a:r>
              <a:rPr lang="en-US" smtClean="0"/>
              <a:t>Second level</a:t>
            </a:r>
          </a:p>
        </p:txBody>
      </p:sp>
      <p:sp>
        <p:nvSpPr>
          <p:cNvPr id="9" name="Slide Number Placeholder 9"/>
          <p:cNvSpPr>
            <a:spLocks noGrp="1"/>
          </p:cNvSpPr>
          <p:nvPr>
            <p:ph type="sldNum" sz="quarter" idx="21"/>
          </p:nvPr>
        </p:nvSpPr>
        <p:spPr/>
        <p:txBody>
          <a:bodyPr/>
          <a:lstStyle>
            <a:lvl1pPr>
              <a:defRPr/>
            </a:lvl1pPr>
          </a:lstStyle>
          <a:p>
            <a:fld id="{C2CDEF37-006E-254D-A210-0434C0C6BB13}" type="slidenum">
              <a:rPr lang="uk-UA" altLang="en-US" smtClean="0"/>
              <a:pPr/>
              <a:t>‹#›</a:t>
            </a:fld>
            <a:endParaRPr lang="uk-UA" altLang="en-US"/>
          </a:p>
        </p:txBody>
      </p:sp>
      <p:pic>
        <p:nvPicPr>
          <p:cNvPr id="1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2"/>
          <p:cNvSpPr>
            <a:spLocks noGrp="1"/>
          </p:cNvSpPr>
          <p:nvPr>
            <p:ph idx="22"/>
          </p:nvPr>
        </p:nvSpPr>
        <p:spPr>
          <a:xfrm>
            <a:off x="540000" y="1548400"/>
            <a:ext cx="5478179"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pic>
        <p:nvPicPr>
          <p:cNvPr id="8"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 column – Text + content – Blue">
    <p:spTree>
      <p:nvGrpSpPr>
        <p:cNvPr id="1" name=""/>
        <p:cNvGrpSpPr/>
        <p:nvPr/>
      </p:nvGrpSpPr>
      <p:grpSpPr>
        <a:xfrm>
          <a:off x="0" y="0"/>
          <a:ext cx="0" cy="0"/>
          <a:chOff x="0" y="0"/>
          <a:chExt cx="0" cy="0"/>
        </a:xfrm>
      </p:grpSpPr>
      <p:pic>
        <p:nvPicPr>
          <p:cNvPr id="3"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40976" y="567101"/>
            <a:ext cx="11121296" cy="537799"/>
          </a:xfrm>
        </p:spPr>
        <p:txBody>
          <a:bodyPr rIns="0"/>
          <a:lstStyle>
            <a:lvl1pPr>
              <a:defRPr sz="3000"/>
            </a:lvl1pPr>
          </a:lstStyle>
          <a:p>
            <a:r>
              <a:rPr lang="en-US" noProof="0" smtClean="0"/>
              <a:t>Click to edit Master title style</a:t>
            </a:r>
            <a:endParaRPr lang="en-GB" noProof="0" dirty="0"/>
          </a:p>
        </p:txBody>
      </p:sp>
      <p:sp>
        <p:nvSpPr>
          <p:cNvPr id="5" name="Slide Number Placeholder 9"/>
          <p:cNvSpPr>
            <a:spLocks noGrp="1"/>
          </p:cNvSpPr>
          <p:nvPr>
            <p:ph type="sldNum" sz="quarter" idx="11"/>
          </p:nvPr>
        </p:nvSpPr>
        <p:spPr/>
        <p:txBody>
          <a:bodyPr/>
          <a:lstStyle>
            <a:lvl1pPr>
              <a:defRPr/>
            </a:lvl1pPr>
          </a:lstStyle>
          <a:p>
            <a:fld id="{F49E1E4A-834C-074E-9FF0-961A1F8067B6}" type="slidenum">
              <a:rPr lang="en-GB" altLang="en-US" noProof="0" smtClean="0"/>
              <a:pPr/>
              <a:t>‹#›</a:t>
            </a:fld>
            <a:endParaRPr lang="en-GB" altLang="en-US" noProof="0"/>
          </a:p>
        </p:txBody>
      </p:sp>
      <p:pic>
        <p:nvPicPr>
          <p:cNvPr id="6"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age">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38" y="566738"/>
            <a:ext cx="11109600" cy="783035"/>
          </a:xfrm>
          <a:prstGeom prst="rect">
            <a:avLst/>
          </a:prstGeom>
        </p:spPr>
        <p:txBody>
          <a:bodyPr vert="horz" wrap="square" lIns="0" tIns="0" rIns="0" bIns="0" rtlCol="0" anchor="t" anchorCtr="0">
            <a:noAutofit/>
          </a:bodyPr>
          <a:lstStyle/>
          <a:p>
            <a:r>
              <a:rPr lang="en-US" noProof="0" smtClean="0"/>
              <a:t>Click to edit Master title style</a:t>
            </a:r>
            <a:endParaRPr lang="en-GB" noProof="0" dirty="0"/>
          </a:p>
        </p:txBody>
      </p:sp>
      <p:sp>
        <p:nvSpPr>
          <p:cNvPr id="3" name="Text Placeholder 2"/>
          <p:cNvSpPr>
            <a:spLocks noGrp="1"/>
          </p:cNvSpPr>
          <p:nvPr>
            <p:ph type="body" idx="1"/>
          </p:nvPr>
        </p:nvSpPr>
        <p:spPr>
          <a:xfrm>
            <a:off x="539750" y="1548400"/>
            <a:ext cx="11109600" cy="3598862"/>
          </a:xfrm>
          <a:prstGeom prst="rect">
            <a:avLst/>
          </a:prstGeom>
        </p:spPr>
        <p:txBody>
          <a:bodyPr vert="horz" lIns="0" tIns="0" rIns="0" bIns="0" rtlCol="0" anchor="t" anchorCtr="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Slide Number Placeholder 9"/>
          <p:cNvSpPr>
            <a:spLocks noGrp="1"/>
          </p:cNvSpPr>
          <p:nvPr>
            <p:ph type="sldNum" sz="quarter" idx="4"/>
          </p:nvPr>
        </p:nvSpPr>
        <p:spPr>
          <a:xfrm>
            <a:off x="8918575" y="6342063"/>
            <a:ext cx="2743200" cy="173037"/>
          </a:xfrm>
          <a:prstGeom prst="rect">
            <a:avLst/>
          </a:prstGeom>
        </p:spPr>
        <p:txBody>
          <a:bodyPr vert="horz" wrap="square" lIns="0" tIns="0" rIns="0" bIns="0" numCol="1" anchor="t" anchorCtr="0" compatLnSpc="1">
            <a:prstTxWarp prst="textNoShape">
              <a:avLst/>
            </a:prstTxWarp>
          </a:bodyPr>
          <a:lstStyle>
            <a:lvl1pPr algn="r">
              <a:defRPr sz="1000"/>
            </a:lvl1pPr>
          </a:lstStyle>
          <a:p>
            <a:fld id="{F4C3A41F-A775-1140-95F7-087AA6C6EBC6}" type="slidenum">
              <a:rPr lang="en-GB" altLang="en-US" smtClean="0"/>
              <a:pPr/>
              <a:t>‹#›</a:t>
            </a:fld>
            <a:endParaRPr lang="en-GB" altLang="en-US"/>
          </a:p>
        </p:txBody>
      </p:sp>
    </p:spTree>
    <p:extLst>
      <p:ext uri="{BB962C8B-B14F-4D97-AF65-F5344CB8AC3E}">
        <p14:creationId xmlns:p14="http://schemas.microsoft.com/office/powerpoint/2010/main" val="115939586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mc:AlternateContent xmlns:mc="http://schemas.openxmlformats.org/markup-compatibility/2006" xmlns:p14="http://schemas.microsoft.com/office/powerpoint/2010/main">
    <mc:Choice Requires="p14">
      <p:transition p14:dur="10"/>
    </mc:Choice>
    <mc:Fallback xmlns="">
      <p:transition/>
    </mc:Fallback>
  </mc:AlternateContent>
  <p:hf hdr="0" dt="0"/>
  <p:txStyles>
    <p:titleStyle>
      <a:lvl1pPr algn="l" rtl="0" eaLnBrk="1" fontAlgn="base" hangingPunct="1">
        <a:lnSpc>
          <a:spcPct val="106000"/>
        </a:lnSpc>
        <a:spcBef>
          <a:spcPct val="0"/>
        </a:spcBef>
        <a:spcAft>
          <a:spcPct val="0"/>
        </a:spcAft>
        <a:defRPr sz="3000" kern="1200" spc="20">
          <a:solidFill>
            <a:schemeClr val="tx2"/>
          </a:solidFill>
          <a:latin typeface="+mj-lt"/>
          <a:ea typeface="ＭＳ Ｐゴシック" charset="-128"/>
          <a:cs typeface="+mj-cs"/>
        </a:defRPr>
      </a:lvl1pPr>
      <a:lvl2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2pPr>
      <a:lvl3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3pPr>
      <a:lvl4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4pPr>
      <a:lvl5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5pPr>
      <a:lvl6pPr marL="4572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6pPr>
      <a:lvl7pPr marL="9144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7pPr>
      <a:lvl8pPr marL="13716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8pPr>
      <a:lvl9pPr marL="18288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9pPr>
    </p:titleStyle>
    <p:bodyStyle>
      <a:lvl1pPr algn="l" rtl="0" eaLnBrk="1" fontAlgn="base" hangingPunct="1">
        <a:lnSpc>
          <a:spcPct val="106000"/>
        </a:lnSpc>
        <a:spcBef>
          <a:spcPct val="0"/>
        </a:spcBef>
        <a:spcAft>
          <a:spcPts val="1200"/>
        </a:spcAft>
        <a:buFont typeface="Arial" charset="0"/>
        <a:defRPr sz="2000" kern="1200" spc="20">
          <a:solidFill>
            <a:schemeClr val="tx1"/>
          </a:solidFill>
          <a:latin typeface="+mn-lt"/>
          <a:ea typeface="Hind Medium" charset="0"/>
          <a:cs typeface="Hind Medium" charset="0"/>
        </a:defRPr>
      </a:lvl1pPr>
      <a:lvl2pPr algn="l" rtl="0" eaLnBrk="1" fontAlgn="base" hangingPunct="1">
        <a:lnSpc>
          <a:spcPct val="113000"/>
        </a:lnSpc>
        <a:spcBef>
          <a:spcPct val="0"/>
        </a:spcBef>
        <a:spcAft>
          <a:spcPct val="0"/>
        </a:spcAft>
        <a:buFont typeface=".AppleSystemUIFont" charset="0"/>
        <a:defRPr sz="1800" kern="1200" spc="20">
          <a:solidFill>
            <a:schemeClr val="tx1"/>
          </a:solidFill>
          <a:latin typeface="+mn-lt"/>
          <a:ea typeface="ＭＳ Ｐゴシック" charset="-128"/>
          <a:cs typeface="+mn-cs"/>
        </a:defRPr>
      </a:lvl2pPr>
      <a:lvl3pPr marL="270000" indent="-270000" algn="l" rtl="0" eaLnBrk="1" fontAlgn="base" hangingPunct="1">
        <a:lnSpc>
          <a:spcPct val="113000"/>
        </a:lnSpc>
        <a:spcBef>
          <a:spcPct val="0"/>
        </a:spcBef>
        <a:spcAft>
          <a:spcPts val="0"/>
        </a:spcAft>
        <a:buSzPct val="72000"/>
        <a:buFont typeface=".AppleSystemUIFont" charset="0"/>
        <a:buChar char="—"/>
        <a:defRPr sz="1800" kern="1200" spc="20">
          <a:solidFill>
            <a:schemeClr val="tx1"/>
          </a:solidFill>
          <a:latin typeface="+mn-lt"/>
          <a:ea typeface="ＭＳ Ｐゴシック" charset="-128"/>
          <a:cs typeface="+mn-cs"/>
        </a:defRPr>
      </a:lvl3pPr>
      <a:lvl4pPr marL="556650" indent="-233925" algn="l" rtl="0" eaLnBrk="1" fontAlgn="base" hangingPunct="1">
        <a:lnSpc>
          <a:spcPct val="113000"/>
        </a:lnSpc>
        <a:spcBef>
          <a:spcPct val="0"/>
        </a:spcBef>
        <a:spcAft>
          <a:spcPct val="0"/>
        </a:spcAft>
        <a:buSzPct val="90000"/>
        <a:buFont typeface=".AppleSystemUIFont" charset="0"/>
        <a:buChar char="–"/>
        <a:defRPr sz="1800" kern="1200" spc="20">
          <a:solidFill>
            <a:schemeClr val="tx1"/>
          </a:solidFill>
          <a:latin typeface="+mn-lt"/>
          <a:ea typeface="ＭＳ Ｐゴシック" charset="-128"/>
          <a:cs typeface="+mn-cs"/>
        </a:defRPr>
      </a:lvl4pPr>
      <a:lvl5pPr marL="772650" indent="-197925" algn="l" rtl="0" eaLnBrk="1" fontAlgn="base" hangingPunct="1">
        <a:lnSpc>
          <a:spcPct val="113000"/>
        </a:lnSpc>
        <a:spcBef>
          <a:spcPct val="0"/>
        </a:spcBef>
        <a:spcAft>
          <a:spcPts val="1500"/>
        </a:spcAft>
        <a:buSzPct val="75000"/>
        <a:buFont typeface="Arial" charset="0"/>
        <a:buChar char="•"/>
        <a:defRPr sz="1800" kern="1200" spc="2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ma"/><Relationship Id="rId1" Type="http://schemas.microsoft.com/office/2007/relationships/media" Target="../media/media3.wma"/><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ma"/><Relationship Id="rId1" Type="http://schemas.microsoft.com/office/2007/relationships/media" Target="../media/media4.wma"/><Relationship Id="rId5" Type="http://schemas.openxmlformats.org/officeDocument/2006/relationships/image" Target="../media/image1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image" Target="../media/image11.png"/><Relationship Id="rId5" Type="http://schemas.openxmlformats.org/officeDocument/2006/relationships/hyperlink" Target="https://datareportal.com/reports/digital-2020-liberia"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ma"/><Relationship Id="rId1" Type="http://schemas.microsoft.com/office/2007/relationships/media" Target="../media/media6.wma"/><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ma"/><Relationship Id="rId1" Type="http://schemas.microsoft.com/office/2007/relationships/media" Target="../media/media7.wma"/><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ma"/><Relationship Id="rId1" Type="http://schemas.microsoft.com/office/2007/relationships/media" Target="../media/media8.wma"/><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ma"/><Relationship Id="rId1" Type="http://schemas.microsoft.com/office/2007/relationships/media" Target="../media/media9.wma"/><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ma"/><Relationship Id="rId1" Type="http://schemas.microsoft.com/office/2007/relationships/media" Target="../media/media10.wma"/><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ma"/><Relationship Id="rId1" Type="http://schemas.microsoft.com/office/2007/relationships/media" Target="../media/media11.wma"/><Relationship Id="rId5" Type="http://schemas.openxmlformats.org/officeDocument/2006/relationships/image" Target="../media/image1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ma"/><Relationship Id="rId1" Type="http://schemas.microsoft.com/office/2007/relationships/media" Target="../media/media12.wma"/><Relationship Id="rId5" Type="http://schemas.openxmlformats.org/officeDocument/2006/relationships/image" Target="../media/image1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wma"/><Relationship Id="rId1" Type="http://schemas.microsoft.com/office/2007/relationships/media" Target="../media/media13.wma"/><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533400" y="2013550"/>
            <a:ext cx="5240972" cy="303096"/>
          </a:xfrm>
        </p:spPr>
        <p:txBody>
          <a:bodyPr/>
          <a:lstStyle/>
          <a:p>
            <a:pPr fontAlgn="auto">
              <a:spcBef>
                <a:spcPts val="0"/>
              </a:spcBef>
              <a:spcAft>
                <a:spcPts val="0"/>
              </a:spcAft>
              <a:buFont typeface="Arial"/>
              <a:buNone/>
              <a:defRPr/>
            </a:pPr>
            <a:r>
              <a:rPr lang="en-US" sz="2000" i="1" dirty="0" smtClean="0">
                <a:solidFill>
                  <a:srgbClr val="0070C0"/>
                </a:solidFill>
              </a:rPr>
              <a:t>How can we make a difference?</a:t>
            </a:r>
            <a:endParaRPr lang="en-US" sz="2000" i="1" dirty="0">
              <a:solidFill>
                <a:srgbClr val="0070C0"/>
              </a:solidFill>
            </a:endParaRPr>
          </a:p>
        </p:txBody>
      </p:sp>
      <p:sp>
        <p:nvSpPr>
          <p:cNvPr id="10" name="Title 9"/>
          <p:cNvSpPr>
            <a:spLocks noGrp="1"/>
          </p:cNvSpPr>
          <p:nvPr>
            <p:ph type="ctrTitle"/>
          </p:nvPr>
        </p:nvSpPr>
        <p:spPr>
          <a:xfrm>
            <a:off x="1525588" y="559103"/>
            <a:ext cx="9691052" cy="422972"/>
          </a:xfrm>
        </p:spPr>
        <p:txBody>
          <a:bodyPr/>
          <a:lstStyle/>
          <a:p>
            <a:pPr algn="ctr" fontAlgn="auto">
              <a:spcAft>
                <a:spcPts val="0"/>
              </a:spcAft>
              <a:defRPr/>
            </a:pPr>
            <a:r>
              <a:rPr lang="en-US" b="1" dirty="0" smtClean="0">
                <a:ea typeface="+mj-ea"/>
              </a:rPr>
              <a:t>IMPORTANCE OF BUILDING COMMUNITY NETWORK</a:t>
            </a:r>
            <a:endParaRPr lang="en-US" b="1" dirty="0">
              <a:ea typeface="+mj-ea"/>
            </a:endParaRPr>
          </a:p>
        </p:txBody>
      </p:sp>
      <p:sp>
        <p:nvSpPr>
          <p:cNvPr id="11" name="Text Placeholder 10"/>
          <p:cNvSpPr>
            <a:spLocks noGrp="1"/>
          </p:cNvSpPr>
          <p:nvPr>
            <p:ph type="body" sz="quarter" idx="10"/>
          </p:nvPr>
        </p:nvSpPr>
        <p:spPr>
          <a:xfrm>
            <a:off x="169228" y="5346690"/>
            <a:ext cx="4097338" cy="1168410"/>
          </a:xfrm>
        </p:spPr>
        <p:txBody>
          <a:bodyPr/>
          <a:lstStyle/>
          <a:p>
            <a:pPr lvl="1" fontAlgn="auto">
              <a:spcBef>
                <a:spcPts val="0"/>
              </a:spcBef>
              <a:spcAft>
                <a:spcPts val="0"/>
              </a:spcAft>
              <a:defRPr/>
            </a:pPr>
            <a:r>
              <a:rPr lang="en-US" dirty="0" smtClean="0">
                <a:latin typeface="Corbel" charset="0"/>
                <a:ea typeface="Corbel" charset="0"/>
                <a:cs typeface="Corbel" charset="0"/>
              </a:rPr>
              <a:t>Sangai P. </a:t>
            </a:r>
            <a:r>
              <a:rPr lang="en-US" dirty="0" err="1" smtClean="0">
                <a:latin typeface="Corbel" charset="0"/>
                <a:ea typeface="Corbel" charset="0"/>
                <a:cs typeface="Corbel" charset="0"/>
              </a:rPr>
              <a:t>Moliwulo</a:t>
            </a:r>
            <a:endParaRPr lang="en-GB" dirty="0" smtClean="0">
              <a:latin typeface="Corbel" charset="0"/>
              <a:ea typeface="Corbel" charset="0"/>
              <a:cs typeface="Corbel" charset="0"/>
            </a:endParaRPr>
          </a:p>
          <a:p>
            <a:pPr lvl="1" fontAlgn="auto">
              <a:spcBef>
                <a:spcPts val="0"/>
              </a:spcBef>
              <a:spcAft>
                <a:spcPts val="0"/>
              </a:spcAft>
              <a:defRPr/>
            </a:pPr>
            <a:r>
              <a:rPr lang="en-GB" dirty="0" smtClean="0">
                <a:ea typeface="+mn-ea"/>
              </a:rPr>
              <a:t>Technical Analyst</a:t>
            </a:r>
          </a:p>
          <a:p>
            <a:pPr lvl="1" fontAlgn="auto">
              <a:spcBef>
                <a:spcPts val="0"/>
              </a:spcBef>
              <a:spcAft>
                <a:spcPts val="0"/>
              </a:spcAft>
              <a:defRPr/>
            </a:pPr>
            <a:r>
              <a:rPr lang="en-GB" dirty="0" smtClean="0">
                <a:ea typeface="+mn-ea"/>
              </a:rPr>
              <a:t>Liberia Telecommunications Authority</a:t>
            </a:r>
          </a:p>
          <a:p>
            <a:pPr lvl="2" fontAlgn="auto">
              <a:spcBef>
                <a:spcPts val="0"/>
              </a:spcBef>
              <a:buFont typeface=".AppleSystemUIFont" charset="-120"/>
              <a:buNone/>
              <a:defRPr/>
            </a:pPr>
            <a:r>
              <a:rPr lang="en-GB" dirty="0" smtClean="0">
                <a:ea typeface="+mn-ea"/>
              </a:rPr>
              <a:t>moliwulo@isoc.org</a:t>
            </a:r>
          </a:p>
          <a:p>
            <a:pPr fontAlgn="auto">
              <a:spcBef>
                <a:spcPts val="0"/>
              </a:spcBef>
              <a:spcAft>
                <a:spcPts val="0"/>
              </a:spcAft>
              <a:defRPr/>
            </a:pPr>
            <a:endParaRPr lang="en-GB" dirty="0"/>
          </a:p>
        </p:txBody>
      </p:sp>
      <p:sp>
        <p:nvSpPr>
          <p:cNvPr id="12" name="Text Placeholder 11"/>
          <p:cNvSpPr>
            <a:spLocks noGrp="1"/>
          </p:cNvSpPr>
          <p:nvPr>
            <p:ph type="body" sz="quarter" idx="11"/>
          </p:nvPr>
        </p:nvSpPr>
        <p:spPr>
          <a:xfrm>
            <a:off x="533400" y="574675"/>
            <a:ext cx="4097338" cy="246349"/>
          </a:xfrm>
        </p:spPr>
        <p:txBody>
          <a:bodyPr/>
          <a:lstStyle/>
          <a:p>
            <a:pPr fontAlgn="auto">
              <a:spcBef>
                <a:spcPts val="0"/>
              </a:spcBef>
              <a:spcAft>
                <a:spcPts val="0"/>
              </a:spcAft>
              <a:defRPr/>
            </a:pPr>
            <a:r>
              <a:rPr lang="de-DE" dirty="0" smtClean="0"/>
              <a:t>May 7, 2020</a:t>
            </a:r>
            <a:endParaRPr lang="de-DE" dirty="0"/>
          </a:p>
        </p:txBody>
      </p:sp>
      <p:sp>
        <p:nvSpPr>
          <p:cNvPr id="31749" name="Footer Placeholder 4"/>
          <p:cNvSpPr>
            <a:spLocks noGrp="1"/>
          </p:cNvSpPr>
          <p:nvPr>
            <p:ph type="ftr" sz="quarter" idx="4294967295"/>
          </p:nvPr>
        </p:nvSpPr>
        <p:spPr bwMode="auto">
          <a:xfrm>
            <a:off x="0" y="6342063"/>
            <a:ext cx="7031038" cy="1730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r>
              <a:rPr lang="en-GB" altLang="en-US" smtClean="0">
                <a:latin typeface="Corbel" charset="0"/>
              </a:rPr>
              <a:t>Presentation title – Client name</a:t>
            </a:r>
            <a:endParaRPr lang="en-GB" altLang="en-US">
              <a:latin typeface="Corbel" charset="0"/>
            </a:endParaRPr>
          </a:p>
        </p:txBody>
      </p:sp>
      <p:sp>
        <p:nvSpPr>
          <p:cNvPr id="31750" name="Slide Number Placeholder 5"/>
          <p:cNvSpPr>
            <a:spLocks noGrp="1"/>
          </p:cNvSpPr>
          <p:nvPr>
            <p:ph type="sldNum" sz="quarter" idx="4294967295"/>
          </p:nvPr>
        </p:nvSpPr>
        <p:spPr bwMode="auto">
          <a:xfrm>
            <a:off x="9448800" y="6342063"/>
            <a:ext cx="2743200" cy="173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718B79B-D52B-B04D-8BF7-74B9E1479B19}" type="slidenum">
              <a:rPr lang="uk-UA" altLang="en-US">
                <a:latin typeface="Corbel" charset="0"/>
              </a:rPr>
              <a:pPr/>
              <a:t>1</a:t>
            </a:fld>
            <a:endParaRPr lang="uk-UA" altLang="en-US">
              <a:latin typeface="Corbel" charset="0"/>
            </a:endParaRPr>
          </a:p>
        </p:txBody>
      </p:sp>
      <p:pic>
        <p:nvPicPr>
          <p:cNvPr id="3" name="20200513_10354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33461" t="34725" r="33460"/>
          <a:stretch>
            <a:fillRect/>
          </a:stretch>
        </p:blipFill>
        <p:spPr>
          <a:xfrm rot="10800000" flipH="1" flipV="1">
            <a:off x="5411506" y="3577255"/>
            <a:ext cx="2545643" cy="28665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96970">
                <p:cTn id="7" fill="hold" display="0">
                  <p:stCondLst>
                    <p:cond delay="indefinite"/>
                  </p:stCondLst>
                </p:cTn>
                <p:tgtEl>
                  <p:spTgt spid="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625390" y="1278763"/>
            <a:ext cx="10439492" cy="6936386"/>
          </a:xfrm>
        </p:spPr>
        <p:txBody>
          <a:bodyPr/>
          <a:lstStyle/>
          <a:p>
            <a:pPr marL="342900" indent="-342900" algn="just">
              <a:buFont typeface="Arial" panose="020B0604020202020204" pitchFamily="34" charset="0"/>
              <a:buChar char="•"/>
            </a:pPr>
            <a:r>
              <a:rPr lang="en-US" dirty="0" smtClean="0"/>
              <a:t>Introduction</a:t>
            </a:r>
          </a:p>
          <a:p>
            <a:pPr marL="342900" indent="-342900" algn="just">
              <a:buFont typeface="Arial" panose="020B0604020202020204" pitchFamily="34" charset="0"/>
              <a:buChar char="•"/>
            </a:pPr>
            <a:r>
              <a:rPr lang="en-US" dirty="0" smtClean="0"/>
              <a:t>Objective</a:t>
            </a:r>
          </a:p>
          <a:p>
            <a:pPr marL="342900" indent="-342900" algn="just">
              <a:buFont typeface="Arial" panose="020B0604020202020204" pitchFamily="34" charset="0"/>
              <a:buChar char="•"/>
            </a:pPr>
            <a:r>
              <a:rPr lang="en-US" dirty="0" smtClean="0"/>
              <a:t>Liberia Digital Report</a:t>
            </a:r>
          </a:p>
          <a:p>
            <a:pPr marL="342900" indent="-342900" algn="just">
              <a:buFont typeface="Arial" panose="020B0604020202020204" pitchFamily="34" charset="0"/>
              <a:buChar char="•"/>
            </a:pPr>
            <a:r>
              <a:rPr lang="en-US" dirty="0" smtClean="0"/>
              <a:t>What is Community Network?</a:t>
            </a:r>
          </a:p>
          <a:p>
            <a:pPr marL="342900" indent="-342900" algn="just">
              <a:buFont typeface="Arial" panose="020B0604020202020204" pitchFamily="34" charset="0"/>
              <a:buChar char="•"/>
            </a:pPr>
            <a:r>
              <a:rPr lang="en-US" dirty="0" smtClean="0"/>
              <a:t>Why is community Network Important?</a:t>
            </a:r>
          </a:p>
          <a:p>
            <a:pPr marL="342900" indent="-342900" algn="just">
              <a:buFont typeface="Arial" panose="020B0604020202020204" pitchFamily="34" charset="0"/>
              <a:buChar char="•"/>
            </a:pPr>
            <a:r>
              <a:rPr lang="en-US" dirty="0" smtClean="0"/>
              <a:t>Why do we need more Community Network Liberia?</a:t>
            </a:r>
          </a:p>
          <a:p>
            <a:pPr marL="342900" indent="-342900" algn="just">
              <a:buFont typeface="Arial" panose="020B0604020202020204" pitchFamily="34" charset="0"/>
              <a:buChar char="•"/>
            </a:pPr>
            <a:r>
              <a:rPr lang="en-US" dirty="0" smtClean="0"/>
              <a:t>What do we have to do?</a:t>
            </a:r>
          </a:p>
          <a:p>
            <a:pPr marL="342900" indent="-342900" algn="just">
              <a:buFont typeface="Arial" panose="020B0604020202020204" pitchFamily="34" charset="0"/>
              <a:buChar char="•"/>
            </a:pPr>
            <a:r>
              <a:rPr lang="en-US" dirty="0" smtClean="0"/>
              <a:t>What is Viability Study?</a:t>
            </a:r>
          </a:p>
          <a:p>
            <a:pPr marL="342900" indent="-342900" algn="just">
              <a:buFont typeface="Arial" panose="020B0604020202020204" pitchFamily="34" charset="0"/>
              <a:buChar char="•"/>
            </a:pPr>
            <a:r>
              <a:rPr lang="en-US" dirty="0" smtClean="0"/>
              <a:t>Challenges</a:t>
            </a:r>
          </a:p>
          <a:p>
            <a:pPr marL="342900" indent="-342900" algn="just">
              <a:buFont typeface="Arial" panose="020B0604020202020204" pitchFamily="34" charset="0"/>
              <a:buChar char="•"/>
            </a:pPr>
            <a:r>
              <a:rPr lang="en-US" dirty="0" smtClean="0"/>
              <a:t>Good Luck</a:t>
            </a:r>
          </a:p>
          <a:p>
            <a:pPr algn="just"/>
            <a:endParaRPr lang="en-US" dirty="0" smtClean="0"/>
          </a:p>
          <a:p>
            <a:pPr algn="just"/>
            <a:endParaRPr lang="en-US" dirty="0" smtClean="0"/>
          </a:p>
          <a:p>
            <a:pPr algn="just"/>
            <a:endParaRPr lang="en-US" dirty="0"/>
          </a:p>
        </p:txBody>
      </p:sp>
      <p:sp>
        <p:nvSpPr>
          <p:cNvPr id="10" name="Title 9"/>
          <p:cNvSpPr>
            <a:spLocks noGrp="1"/>
          </p:cNvSpPr>
          <p:nvPr>
            <p:ph type="ctrTitle"/>
          </p:nvPr>
        </p:nvSpPr>
        <p:spPr>
          <a:xfrm>
            <a:off x="372360" y="510539"/>
            <a:ext cx="11127883" cy="768224"/>
          </a:xfrm>
        </p:spPr>
        <p:txBody>
          <a:bodyPr/>
          <a:lstStyle/>
          <a:p>
            <a:r>
              <a:rPr lang="en-US" b="1" dirty="0" smtClean="0"/>
              <a:t>OUTLINE</a:t>
            </a:r>
            <a:endParaRPr lang="en-US" b="1"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2</a:t>
            </a:fld>
            <a:endParaRPr lang="uk-UA" altLang="en-US">
              <a:solidFill>
                <a:schemeClr val="bg1"/>
              </a:solidFill>
              <a:latin typeface="Corbel"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04031024"/>
      </p:ext>
    </p:extLst>
  </p:cSld>
  <p:clrMapOvr>
    <a:masterClrMapping/>
  </p:clrMapOvr>
  <mc:AlternateContent xmlns:mc="http://schemas.openxmlformats.org/markup-compatibility/2006" xmlns:p14="http://schemas.microsoft.com/office/powerpoint/2010/main">
    <mc:Choice Requires="p14">
      <p:transition p14:dur="10" advTm="36499"/>
    </mc:Choice>
    <mc:Fallback xmlns="">
      <p:transition advTm="36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716555" y="1530021"/>
            <a:ext cx="10439492" cy="3770840"/>
          </a:xfrm>
        </p:spPr>
        <p:txBody>
          <a:bodyPr/>
          <a:lstStyle/>
          <a:p>
            <a:pPr algn="just"/>
            <a:r>
              <a:rPr lang="en-US" sz="3200" dirty="0"/>
              <a:t>To make the Internet Society’s goal of making internet available for everyone, everywhere a reality, it is important we understand the importance of Building Community Network</a:t>
            </a:r>
            <a:r>
              <a:rPr lang="en-US" sz="3200" dirty="0" smtClean="0"/>
              <a:t>. </a:t>
            </a:r>
          </a:p>
          <a:p>
            <a:pPr algn="just"/>
            <a:r>
              <a:rPr lang="en-US" sz="3200" dirty="0" smtClean="0"/>
              <a:t>Half </a:t>
            </a:r>
            <a:r>
              <a:rPr lang="en-US" sz="3200" dirty="0"/>
              <a:t>of the world population is unconnected to the internet, mainly in least developed countries in Africa, and Liberia is no exception.</a:t>
            </a:r>
          </a:p>
        </p:txBody>
      </p:sp>
      <p:sp>
        <p:nvSpPr>
          <p:cNvPr id="10" name="Title 9"/>
          <p:cNvSpPr>
            <a:spLocks noGrp="1"/>
          </p:cNvSpPr>
          <p:nvPr>
            <p:ph type="ctrTitle"/>
          </p:nvPr>
        </p:nvSpPr>
        <p:spPr>
          <a:xfrm>
            <a:off x="372360" y="510539"/>
            <a:ext cx="11127883" cy="768224"/>
          </a:xfrm>
        </p:spPr>
        <p:txBody>
          <a:bodyPr/>
          <a:lstStyle/>
          <a:p>
            <a:r>
              <a:rPr lang="en-US" dirty="0" smtClean="0"/>
              <a:t>INTRODUCTION</a:t>
            </a:r>
            <a:endParaRPr lang="en-US"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3</a:t>
            </a:fld>
            <a:endParaRPr lang="uk-UA" altLang="en-US">
              <a:solidFill>
                <a:schemeClr val="bg1"/>
              </a:solidFill>
              <a:latin typeface="Corbel"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53697"/>
    </mc:Choice>
    <mc:Fallback xmlns="">
      <p:transition advTm="53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594635" y="1334985"/>
            <a:ext cx="10439492" cy="4851906"/>
          </a:xfrm>
        </p:spPr>
        <p:txBody>
          <a:bodyPr/>
          <a:lstStyle/>
          <a:p>
            <a:pPr algn="just"/>
            <a:r>
              <a:rPr lang="en-US" sz="3200" dirty="0"/>
              <a:t>The objective of this presentation is to create young community leaders who will take charge of creating awareness and express willingness to collaborate with their chapter to achieve the Internet </a:t>
            </a:r>
            <a:r>
              <a:rPr lang="en-US" sz="3200" dirty="0" smtClean="0"/>
              <a:t>Society’s </a:t>
            </a:r>
            <a:r>
              <a:rPr lang="en-US" sz="3200" dirty="0"/>
              <a:t>vision of making internet available to everyone, everywhere a reality. </a:t>
            </a:r>
          </a:p>
          <a:p>
            <a:pPr algn="just"/>
            <a:r>
              <a:rPr lang="en-US" sz="3200" dirty="0" smtClean="0"/>
              <a:t>We can bridge the digital divide and serve the underserved by helping to provide affordable and accessible internet using our skills.</a:t>
            </a:r>
            <a:endParaRPr lang="en-US" sz="3200" dirty="0"/>
          </a:p>
        </p:txBody>
      </p:sp>
      <p:sp>
        <p:nvSpPr>
          <p:cNvPr id="10" name="Title 9"/>
          <p:cNvSpPr>
            <a:spLocks noGrp="1"/>
          </p:cNvSpPr>
          <p:nvPr>
            <p:ph type="ctrTitle"/>
          </p:nvPr>
        </p:nvSpPr>
        <p:spPr>
          <a:xfrm>
            <a:off x="372360" y="510539"/>
            <a:ext cx="11127883" cy="768224"/>
          </a:xfrm>
        </p:spPr>
        <p:txBody>
          <a:bodyPr/>
          <a:lstStyle/>
          <a:p>
            <a:r>
              <a:rPr lang="en-US" dirty="0" smtClean="0"/>
              <a:t>OBJECTIVE</a:t>
            </a:r>
            <a:endParaRPr lang="en-US"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4</a:t>
            </a:fld>
            <a:endParaRPr lang="uk-UA" altLang="en-US">
              <a:solidFill>
                <a:schemeClr val="bg1"/>
              </a:solidFill>
              <a:latin typeface="Corbel"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74898864"/>
      </p:ext>
    </p:extLst>
  </p:cSld>
  <p:clrMapOvr>
    <a:masterClrMapping/>
  </p:clrMapOvr>
  <mc:AlternateContent xmlns:mc="http://schemas.openxmlformats.org/markup-compatibility/2006" xmlns:p14="http://schemas.microsoft.com/office/powerpoint/2010/main">
    <mc:Choice Requires="p14">
      <p:transition p14:dur="10" advTm="45997"/>
    </mc:Choice>
    <mc:Fallback xmlns="">
      <p:transition advTm="45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96731" y="915604"/>
            <a:ext cx="11265044" cy="5942396"/>
          </a:xfrm>
        </p:spPr>
        <p:txBody>
          <a:bodyPr/>
          <a:lstStyle/>
          <a:p>
            <a:pPr algn="just"/>
            <a:r>
              <a:rPr lang="en-US" sz="2800" dirty="0" smtClean="0"/>
              <a:t>According to datareportal.com, as of January 2020 the number of internet users in Liberia were 624.6 thousand and internet penetration stood at 12%.  </a:t>
            </a:r>
          </a:p>
          <a:p>
            <a:pPr algn="just"/>
            <a:r>
              <a:rPr lang="en-US" sz="2800" dirty="0" smtClean="0"/>
              <a:t>The same source  reported that there were 530.0 thousand social media users and that social media penetration stood at 11% at the same time.</a:t>
            </a:r>
          </a:p>
          <a:p>
            <a:pPr algn="just"/>
            <a:r>
              <a:rPr lang="en-US" sz="2800" dirty="0" smtClean="0"/>
              <a:t>However, there are 4.13 million mobile connection in Liberia as of January 2020. The number of mobile connections is equivalent to 83% of the total population . Liberia population is 4.92 million as of the last censors. </a:t>
            </a:r>
          </a:p>
          <a:p>
            <a:pPr algn="just"/>
            <a:r>
              <a:rPr lang="en-US" sz="2800" dirty="0" smtClean="0"/>
              <a:t>For more information click.</a:t>
            </a:r>
            <a:r>
              <a:rPr lang="en-US" sz="2800" dirty="0">
                <a:hlinkClick r:id="rId5"/>
              </a:rPr>
              <a:t> https://datareportal.com/reports/digital-2020-liberia</a:t>
            </a:r>
            <a:endParaRPr lang="en-US" sz="2800" dirty="0"/>
          </a:p>
        </p:txBody>
      </p:sp>
      <p:sp>
        <p:nvSpPr>
          <p:cNvPr id="10" name="Title 9"/>
          <p:cNvSpPr>
            <a:spLocks noGrp="1"/>
          </p:cNvSpPr>
          <p:nvPr>
            <p:ph type="ctrTitle"/>
          </p:nvPr>
        </p:nvSpPr>
        <p:spPr>
          <a:xfrm>
            <a:off x="52536" y="285557"/>
            <a:ext cx="11609239" cy="628844"/>
          </a:xfrm>
        </p:spPr>
        <p:txBody>
          <a:bodyPr/>
          <a:lstStyle/>
          <a:p>
            <a:r>
              <a:rPr lang="en-US" sz="3600" b="1" dirty="0" smtClean="0"/>
              <a:t>LIBERIA DIGITAL REPORT </a:t>
            </a:r>
            <a:endParaRPr lang="en-US" sz="4400" b="1"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5</a:t>
            </a:fld>
            <a:endParaRPr lang="uk-UA" altLang="en-US">
              <a:solidFill>
                <a:schemeClr val="bg1"/>
              </a:solidFill>
              <a:latin typeface="Corbel"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56904752"/>
      </p:ext>
    </p:extLst>
  </p:cSld>
  <p:clrMapOvr>
    <a:masterClrMapping/>
  </p:clrMapOvr>
  <mc:AlternateContent xmlns:mc="http://schemas.openxmlformats.org/markup-compatibility/2006" xmlns:p14="http://schemas.microsoft.com/office/powerpoint/2010/main">
    <mc:Choice Requires="p14">
      <p:transition p14:dur="10" advTm="78980"/>
    </mc:Choice>
    <mc:Fallback xmlns="">
      <p:transition advTm="78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716555" y="1580222"/>
            <a:ext cx="10945220" cy="4329903"/>
          </a:xfrm>
        </p:spPr>
        <p:txBody>
          <a:bodyPr/>
          <a:lstStyle/>
          <a:p>
            <a:r>
              <a:rPr lang="en-US" sz="3200" dirty="0"/>
              <a:t>According to the Internet Society, community networks are complementary access networks</a:t>
            </a:r>
            <a:r>
              <a:rPr lang="en-US" sz="3200" dirty="0" smtClean="0"/>
              <a:t>. They </a:t>
            </a:r>
            <a:r>
              <a:rPr lang="en-US" sz="3200" dirty="0"/>
              <a:t>provide local access where traditional or commercial networks do not reach or </a:t>
            </a:r>
            <a:r>
              <a:rPr lang="en-US" sz="3200" dirty="0" smtClean="0"/>
              <a:t>serve particular </a:t>
            </a:r>
            <a:r>
              <a:rPr lang="en-US" sz="3200" dirty="0"/>
              <a:t>areas, or where commercial operators do not find it economically efficient to </a:t>
            </a:r>
            <a:r>
              <a:rPr lang="en-US" sz="3200" dirty="0" smtClean="0"/>
              <a:t>operate in </a:t>
            </a:r>
            <a:r>
              <a:rPr lang="en-US" sz="3200" dirty="0"/>
              <a:t>particular areas. </a:t>
            </a:r>
            <a:r>
              <a:rPr lang="en-US" sz="3200" dirty="0" smtClean="0"/>
              <a:t> </a:t>
            </a:r>
          </a:p>
          <a:p>
            <a:r>
              <a:rPr lang="en-US" sz="3200" dirty="0" smtClean="0"/>
              <a:t>They are “do It yourself” networks built by people for people or initiated by third parties like NGOs.</a:t>
            </a:r>
            <a:endParaRPr lang="en-US" sz="3200" dirty="0"/>
          </a:p>
        </p:txBody>
      </p:sp>
      <p:sp>
        <p:nvSpPr>
          <p:cNvPr id="10" name="Title 9"/>
          <p:cNvSpPr>
            <a:spLocks noGrp="1"/>
          </p:cNvSpPr>
          <p:nvPr>
            <p:ph type="ctrTitle"/>
          </p:nvPr>
        </p:nvSpPr>
        <p:spPr>
          <a:xfrm>
            <a:off x="372360" y="510539"/>
            <a:ext cx="11127883" cy="768224"/>
          </a:xfrm>
        </p:spPr>
        <p:txBody>
          <a:bodyPr/>
          <a:lstStyle/>
          <a:p>
            <a:r>
              <a:rPr lang="en-US" dirty="0" smtClean="0"/>
              <a:t>WHAT IS COMMUNITY NETWORK?</a:t>
            </a:r>
            <a:endParaRPr lang="en-US"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6</a:t>
            </a:fld>
            <a:endParaRPr lang="uk-UA" altLang="en-US">
              <a:solidFill>
                <a:schemeClr val="bg1"/>
              </a:solidFill>
              <a:latin typeface="Corbel"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98019407"/>
      </p:ext>
    </p:extLst>
  </p:cSld>
  <p:clrMapOvr>
    <a:masterClrMapping/>
  </p:clrMapOvr>
  <mc:AlternateContent xmlns:mc="http://schemas.openxmlformats.org/markup-compatibility/2006" xmlns:p14="http://schemas.microsoft.com/office/powerpoint/2010/main">
    <mc:Choice Requires="p14">
      <p:transition p14:dur="10" advTm="64413"/>
    </mc:Choice>
    <mc:Fallback xmlns="">
      <p:transition advTm="64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291594" y="1193275"/>
            <a:ext cx="11289414" cy="5746894"/>
          </a:xfrm>
        </p:spPr>
        <p:txBody>
          <a:bodyPr/>
          <a:lstStyle/>
          <a:p>
            <a:pPr algn="just"/>
            <a:r>
              <a:rPr lang="en-US" sz="3200" dirty="0"/>
              <a:t>There are several reasons why </a:t>
            </a:r>
            <a:r>
              <a:rPr lang="en-US" sz="3200" dirty="0" smtClean="0"/>
              <a:t>Community Network is important here are few:</a:t>
            </a:r>
            <a:endParaRPr lang="en-US" sz="3200" dirty="0"/>
          </a:p>
          <a:p>
            <a:pPr algn="just"/>
            <a:r>
              <a:rPr lang="en-US" sz="3200" dirty="0" smtClean="0"/>
              <a:t>Community Network is </a:t>
            </a:r>
            <a:r>
              <a:rPr lang="en-US" sz="3200" dirty="0"/>
              <a:t>important because it </a:t>
            </a:r>
            <a:r>
              <a:rPr lang="en-US" sz="3200" dirty="0" smtClean="0"/>
              <a:t>about </a:t>
            </a:r>
            <a:r>
              <a:rPr lang="en-US" sz="3200" dirty="0"/>
              <a:t>humanity, people, their lives and their communities. Access to </a:t>
            </a:r>
            <a:r>
              <a:rPr lang="en-US" sz="3200" dirty="0" smtClean="0"/>
              <a:t>affordable internet stimulates economic activities and create opportunities for small business. </a:t>
            </a:r>
          </a:p>
          <a:p>
            <a:pPr algn="just"/>
            <a:r>
              <a:rPr lang="en-US" sz="3200" dirty="0" smtClean="0"/>
              <a:t>Community </a:t>
            </a:r>
            <a:r>
              <a:rPr lang="en-US" sz="3200" dirty="0"/>
              <a:t>networks provide access to information and the sharing of. </a:t>
            </a:r>
            <a:endParaRPr lang="en-US" sz="3200" dirty="0" smtClean="0"/>
          </a:p>
          <a:p>
            <a:pPr algn="just"/>
            <a:r>
              <a:rPr lang="en-US" sz="3200" dirty="0" smtClean="0"/>
              <a:t>Community </a:t>
            </a:r>
            <a:r>
              <a:rPr lang="en-US" sz="3200" dirty="0"/>
              <a:t>Network encourages people to collaborate for the good of their community</a:t>
            </a:r>
            <a:r>
              <a:rPr lang="en-US" sz="3600" dirty="0" smtClean="0"/>
              <a:t>. </a:t>
            </a:r>
            <a:endParaRPr lang="en-US" sz="3600" dirty="0"/>
          </a:p>
        </p:txBody>
      </p:sp>
      <p:sp>
        <p:nvSpPr>
          <p:cNvPr id="10" name="Title 9"/>
          <p:cNvSpPr>
            <a:spLocks noGrp="1"/>
          </p:cNvSpPr>
          <p:nvPr>
            <p:ph type="ctrTitle"/>
          </p:nvPr>
        </p:nvSpPr>
        <p:spPr>
          <a:xfrm>
            <a:off x="372360" y="510539"/>
            <a:ext cx="11127883" cy="693422"/>
          </a:xfrm>
        </p:spPr>
        <p:txBody>
          <a:bodyPr/>
          <a:lstStyle/>
          <a:p>
            <a:r>
              <a:rPr lang="en-US" sz="4000" b="1" dirty="0" smtClean="0"/>
              <a:t>WHY IS COMMUNITY NETWORK IMPORTAN?</a:t>
            </a:r>
            <a:endParaRPr lang="en-US" sz="4000" b="1"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7</a:t>
            </a:fld>
            <a:endParaRPr lang="uk-UA" altLang="en-US">
              <a:solidFill>
                <a:schemeClr val="bg1"/>
              </a:solidFill>
              <a:latin typeface="Corbel"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80180077"/>
      </p:ext>
    </p:extLst>
  </p:cSld>
  <p:clrMapOvr>
    <a:masterClrMapping/>
  </p:clrMapOvr>
  <mc:AlternateContent xmlns:mc="http://schemas.openxmlformats.org/markup-compatibility/2006" xmlns:p14="http://schemas.microsoft.com/office/powerpoint/2010/main">
    <mc:Choice Requires="p14">
      <p:transition p14:dur="10" advTm="78133"/>
    </mc:Choice>
    <mc:Fallback xmlns="">
      <p:transition advTm="78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372360" y="510539"/>
            <a:ext cx="11127883" cy="768224"/>
          </a:xfrm>
        </p:spPr>
        <p:txBody>
          <a:bodyPr/>
          <a:lstStyle/>
          <a:p>
            <a:pPr algn="just"/>
            <a:r>
              <a:rPr lang="en-US" sz="4000" b="1" dirty="0" smtClean="0"/>
              <a:t>WHY DO WE NEED MORE COMMUNITY NETWORK IN LIBERIA?</a:t>
            </a:r>
            <a:endParaRPr lang="en-US" sz="4000" b="1"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8</a:t>
            </a:fld>
            <a:endParaRPr lang="uk-UA" altLang="en-US">
              <a:solidFill>
                <a:schemeClr val="bg1"/>
              </a:solidFill>
              <a:latin typeface="Corbel" charset="0"/>
            </a:endParaRPr>
          </a:p>
        </p:txBody>
      </p:sp>
      <p:sp>
        <p:nvSpPr>
          <p:cNvPr id="3" name="Subtitle 2"/>
          <p:cNvSpPr>
            <a:spLocks noGrp="1"/>
          </p:cNvSpPr>
          <p:nvPr>
            <p:ph type="subTitle" idx="1"/>
          </p:nvPr>
        </p:nvSpPr>
        <p:spPr>
          <a:xfrm>
            <a:off x="372359" y="2069616"/>
            <a:ext cx="11289415" cy="3523272"/>
          </a:xfrm>
        </p:spPr>
        <p:txBody>
          <a:bodyPr/>
          <a:lstStyle/>
          <a:p>
            <a:pPr algn="just"/>
            <a:r>
              <a:rPr lang="en-US" dirty="0" smtClean="0"/>
              <a:t> </a:t>
            </a:r>
            <a:r>
              <a:rPr lang="en-US" sz="3600" dirty="0"/>
              <a:t>M</a:t>
            </a:r>
            <a:r>
              <a:rPr lang="en-US" sz="3600" dirty="0" smtClean="0"/>
              <a:t>ost regions especially the rural areas in Liberia are not connected or cannot afford to be connected to the internet; the reason is, they lack commercial viability. ISPs will not roll out networks for internet access to areas with less economic value </a:t>
            </a:r>
            <a:r>
              <a:rPr lang="en-US" sz="3600" dirty="0"/>
              <a:t>and also low </a:t>
            </a:r>
            <a:r>
              <a:rPr lang="en-US" sz="3600" dirty="0" smtClean="0"/>
              <a:t>population but high deployment cost. </a:t>
            </a:r>
            <a:endParaRPr lang="en-US" sz="36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40413769"/>
      </p:ext>
    </p:extLst>
  </p:cSld>
  <p:clrMapOvr>
    <a:masterClrMapping/>
  </p:clrMapOvr>
  <mc:AlternateContent xmlns:mc="http://schemas.openxmlformats.org/markup-compatibility/2006" xmlns:p14="http://schemas.microsoft.com/office/powerpoint/2010/main">
    <mc:Choice Requires="p14">
      <p:transition p14:dur="10" advTm="78214"/>
    </mc:Choice>
    <mc:Fallback xmlns="">
      <p:transition advTm="782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202239" y="1068588"/>
            <a:ext cx="11745921" cy="5789412"/>
          </a:xfrm>
        </p:spPr>
        <p:txBody>
          <a:bodyPr/>
          <a:lstStyle/>
          <a:p>
            <a:pPr marL="457200" indent="-457200" algn="just">
              <a:buFont typeface="Arial" panose="020B0604020202020204" pitchFamily="34" charset="0"/>
              <a:buChar char="•"/>
            </a:pPr>
            <a:r>
              <a:rPr lang="en-US" sz="2800" dirty="0" smtClean="0"/>
              <a:t>Communities must be willing to collaborate in putting their resources together to get connected. E.g. financial and other assets like lands and buildings.</a:t>
            </a:r>
          </a:p>
          <a:p>
            <a:pPr marL="457200" indent="-457200" algn="just">
              <a:buFont typeface="Arial" panose="020B0604020202020204" pitchFamily="34" charset="0"/>
              <a:buChar char="•"/>
            </a:pPr>
            <a:r>
              <a:rPr lang="en-US" sz="2800" dirty="0" smtClean="0"/>
              <a:t>Be granted permission: The Regulations on Community Network is different from regular ISPs, they do not need to go through the same licensing procedure like ISPs because they do not  have the resources and are non-profit in nature. Therefore Community Network can be classified as network for self provisioning services or  network offering services to third parties.</a:t>
            </a:r>
          </a:p>
          <a:p>
            <a:pPr marL="457200" indent="-457200" algn="just">
              <a:buFont typeface="Arial" panose="020B0604020202020204" pitchFamily="34" charset="0"/>
              <a:buChar char="•"/>
            </a:pPr>
            <a:r>
              <a:rPr lang="en-US" sz="2800" dirty="0"/>
              <a:t>Get Technical Assistant: A technical assistant will be able give you a full Viability Study.</a:t>
            </a:r>
          </a:p>
          <a:p>
            <a:pPr marL="457200" indent="-457200" algn="just">
              <a:buFont typeface="Arial" panose="020B0604020202020204" pitchFamily="34" charset="0"/>
              <a:buChar char="•"/>
            </a:pPr>
            <a:endParaRPr lang="en-US" sz="2800" dirty="0" smtClean="0"/>
          </a:p>
          <a:p>
            <a:pPr algn="just"/>
            <a:endParaRPr lang="en-US" sz="3200" dirty="0"/>
          </a:p>
        </p:txBody>
      </p:sp>
      <p:sp>
        <p:nvSpPr>
          <p:cNvPr id="10" name="Title 9"/>
          <p:cNvSpPr>
            <a:spLocks noGrp="1"/>
          </p:cNvSpPr>
          <p:nvPr>
            <p:ph type="ctrTitle"/>
          </p:nvPr>
        </p:nvSpPr>
        <p:spPr>
          <a:xfrm>
            <a:off x="372360" y="510539"/>
            <a:ext cx="11127883" cy="768224"/>
          </a:xfrm>
        </p:spPr>
        <p:txBody>
          <a:bodyPr/>
          <a:lstStyle/>
          <a:p>
            <a:r>
              <a:rPr lang="en-US" sz="3600" b="1" dirty="0" smtClean="0"/>
              <a:t>WHAT DO WE HAVE TO DO?</a:t>
            </a:r>
            <a:endParaRPr lang="en-US" sz="3600" b="1"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9</a:t>
            </a:fld>
            <a:endParaRPr lang="uk-UA" altLang="en-US">
              <a:solidFill>
                <a:schemeClr val="bg1"/>
              </a:solidFill>
              <a:latin typeface="Corbel"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56629256"/>
      </p:ext>
    </p:extLst>
  </p:cSld>
  <p:clrMapOvr>
    <a:masterClrMapping/>
  </p:clrMapOvr>
  <mc:AlternateContent xmlns:mc="http://schemas.openxmlformats.org/markup-compatibility/2006" xmlns:p14="http://schemas.microsoft.com/office/powerpoint/2010/main">
    <mc:Choice Requires="p14">
      <p:transition p14:dur="10" advTm="125136"/>
    </mc:Choice>
    <mc:Fallback xmlns="">
      <p:transition advTm="125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0" y="1064555"/>
            <a:ext cx="11908465" cy="4726102"/>
          </a:xfrm>
        </p:spPr>
        <p:txBody>
          <a:bodyPr/>
          <a:lstStyle/>
          <a:p>
            <a:pPr algn="just"/>
            <a:r>
              <a:rPr lang="en-US" sz="2800" dirty="0" smtClean="0"/>
              <a:t> A Viability Study should be able to tell you, </a:t>
            </a:r>
          </a:p>
          <a:p>
            <a:pPr marL="457200" indent="-457200" algn="just">
              <a:buFont typeface="Wingdings" panose="05000000000000000000" pitchFamily="2" charset="2"/>
              <a:buChar char="v"/>
            </a:pPr>
            <a:r>
              <a:rPr lang="en-US" sz="2800" dirty="0" smtClean="0"/>
              <a:t>What Physical infrastructure is available- where to build an antenna </a:t>
            </a:r>
            <a:r>
              <a:rPr lang="en-US" sz="2800" dirty="0" err="1" smtClean="0"/>
              <a:t>eg</a:t>
            </a:r>
            <a:r>
              <a:rPr lang="en-US" sz="2800" dirty="0" smtClean="0"/>
              <a:t>. Hills or high roof top</a:t>
            </a:r>
          </a:p>
          <a:p>
            <a:pPr marL="457200" indent="-457200" algn="just">
              <a:buFont typeface="Wingdings" panose="05000000000000000000" pitchFamily="2" charset="2"/>
              <a:buChar char="v"/>
            </a:pPr>
            <a:r>
              <a:rPr lang="en-US" sz="2800" dirty="0" smtClean="0"/>
              <a:t>What Technical infrastructure is available- technical equipment needed for your setup. </a:t>
            </a:r>
            <a:r>
              <a:rPr lang="en-US" sz="2800" dirty="0" err="1" smtClean="0"/>
              <a:t>Eg</a:t>
            </a:r>
            <a:r>
              <a:rPr lang="en-US" sz="2800" dirty="0" smtClean="0"/>
              <a:t>. cables</a:t>
            </a:r>
          </a:p>
          <a:p>
            <a:pPr marL="457200" indent="-457200" algn="just">
              <a:buFont typeface="Wingdings" panose="05000000000000000000" pitchFamily="2" charset="2"/>
              <a:buChar char="v"/>
            </a:pPr>
            <a:r>
              <a:rPr lang="en-US" sz="2800" dirty="0" smtClean="0"/>
              <a:t>Where is the closest source of Power/Electricity- nearest power station or you could use solar energy</a:t>
            </a:r>
          </a:p>
          <a:p>
            <a:pPr marL="457200" indent="-457200" algn="just">
              <a:buFont typeface="Wingdings" panose="05000000000000000000" pitchFamily="2" charset="2"/>
              <a:buChar char="v"/>
            </a:pPr>
            <a:r>
              <a:rPr lang="en-US" sz="2800" dirty="0" smtClean="0"/>
              <a:t>Where is the closest source of Internet- nearest distance away from internet source.  </a:t>
            </a:r>
            <a:r>
              <a:rPr lang="en-US" sz="2800" dirty="0" err="1" smtClean="0"/>
              <a:t>Eg</a:t>
            </a:r>
            <a:r>
              <a:rPr lang="en-US" sz="2800" dirty="0" smtClean="0"/>
              <a:t> use cable or Macro </a:t>
            </a:r>
            <a:r>
              <a:rPr lang="en-US" sz="2800" smtClean="0"/>
              <a:t>wave link</a:t>
            </a:r>
            <a:r>
              <a:rPr lang="en-US" sz="2800" dirty="0" smtClean="0"/>
              <a:t>	</a:t>
            </a:r>
            <a:endParaRPr lang="en-US" sz="2800" dirty="0"/>
          </a:p>
        </p:txBody>
      </p:sp>
      <p:sp>
        <p:nvSpPr>
          <p:cNvPr id="10" name="Title 9"/>
          <p:cNvSpPr>
            <a:spLocks noGrp="1"/>
          </p:cNvSpPr>
          <p:nvPr>
            <p:ph type="ctrTitle"/>
          </p:nvPr>
        </p:nvSpPr>
        <p:spPr>
          <a:xfrm>
            <a:off x="372360" y="502918"/>
            <a:ext cx="11127883" cy="554016"/>
          </a:xfrm>
        </p:spPr>
        <p:txBody>
          <a:bodyPr/>
          <a:lstStyle/>
          <a:p>
            <a:r>
              <a:rPr lang="en-US" sz="4000" b="1" dirty="0" smtClean="0"/>
              <a:t>WHAT IS A VIABILITY STUDY</a:t>
            </a:r>
            <a:endParaRPr lang="en-US" sz="4000" b="1"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10</a:t>
            </a:fld>
            <a:endParaRPr lang="uk-UA" altLang="en-US">
              <a:solidFill>
                <a:schemeClr val="bg1"/>
              </a:solidFill>
              <a:latin typeface="Corbel"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44928189"/>
      </p:ext>
    </p:extLst>
  </p:cSld>
  <p:clrMapOvr>
    <a:masterClrMapping/>
  </p:clrMapOvr>
  <mc:AlternateContent xmlns:mc="http://schemas.openxmlformats.org/markup-compatibility/2006" xmlns:p14="http://schemas.microsoft.com/office/powerpoint/2010/main">
    <mc:Choice Requires="p14">
      <p:transition p14:dur="10" advTm="148543"/>
    </mc:Choice>
    <mc:Fallback xmlns="">
      <p:transition advTm="148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72359" y="1278762"/>
            <a:ext cx="11289415" cy="5984331"/>
          </a:xfrm>
        </p:spPr>
        <p:txBody>
          <a:bodyPr/>
          <a:lstStyle/>
          <a:p>
            <a:pPr algn="just"/>
            <a:r>
              <a:rPr lang="en-US" sz="2800" dirty="0"/>
              <a:t>We </a:t>
            </a:r>
            <a:r>
              <a:rPr lang="en-US" sz="2800"/>
              <a:t>currently </a:t>
            </a:r>
            <a:r>
              <a:rPr lang="en-US" sz="2800" smtClean="0"/>
              <a:t>do not </a:t>
            </a:r>
            <a:r>
              <a:rPr lang="en-US" sz="2800" dirty="0"/>
              <a:t>have any specific regulations in Liberia on Community networks though community networks critically rely on the availability of spectrum; Ensuring that adequate spectrum is available for community networks is a key policy </a:t>
            </a:r>
            <a:r>
              <a:rPr lang="en-US" sz="2800" dirty="0" smtClean="0"/>
              <a:t>principle for </a:t>
            </a:r>
            <a:r>
              <a:rPr lang="en-US" sz="2800" dirty="0"/>
              <a:t>expanding Internet access</a:t>
            </a:r>
            <a:r>
              <a:rPr lang="en-US" sz="3200" dirty="0"/>
              <a:t>.</a:t>
            </a:r>
          </a:p>
          <a:p>
            <a:pPr algn="just"/>
            <a:r>
              <a:rPr lang="en-US" sz="3200" dirty="0"/>
              <a:t>• </a:t>
            </a:r>
            <a:r>
              <a:rPr lang="en-US" sz="2800" dirty="0"/>
              <a:t>Spectrum is viewed as scarce. </a:t>
            </a:r>
            <a:r>
              <a:rPr lang="en-US" sz="2800" dirty="0" smtClean="0"/>
              <a:t>Instead of focusing on the scarcity of spectrum, </a:t>
            </a:r>
            <a:r>
              <a:rPr lang="en-US" sz="2800" dirty="0"/>
              <a:t>we should consider spectrum to be a </a:t>
            </a:r>
            <a:r>
              <a:rPr lang="en-US" sz="2800" dirty="0" smtClean="0"/>
              <a:t>common resource </a:t>
            </a:r>
            <a:r>
              <a:rPr lang="en-US" sz="2800" dirty="0"/>
              <a:t>to be managed efficiently and </a:t>
            </a:r>
            <a:r>
              <a:rPr lang="en-US" sz="2800" dirty="0" smtClean="0"/>
              <a:t>effectively since it is a public resource</a:t>
            </a:r>
            <a:r>
              <a:rPr lang="en-US" sz="3200" dirty="0" smtClean="0"/>
              <a:t>.</a:t>
            </a:r>
          </a:p>
          <a:p>
            <a:pPr marL="457200" indent="-457200" algn="just">
              <a:buFont typeface="Arial" panose="020B0604020202020204" pitchFamily="34" charset="0"/>
              <a:buChar char="•"/>
            </a:pPr>
            <a:r>
              <a:rPr lang="en-US" sz="2800" dirty="0"/>
              <a:t>Traditional </a:t>
            </a:r>
            <a:r>
              <a:rPr lang="en-US" sz="2800" dirty="0" smtClean="0"/>
              <a:t>regulations: </a:t>
            </a:r>
            <a:r>
              <a:rPr lang="en-US" sz="2800" dirty="0"/>
              <a:t>Regulators often favor exclusive and broad licenses, which can result in lack of coverage in some areas and fewer options for multiple and innovative service provision and spectrum usage</a:t>
            </a:r>
            <a:endParaRPr lang="en-US" sz="3200" dirty="0"/>
          </a:p>
        </p:txBody>
      </p:sp>
      <p:sp>
        <p:nvSpPr>
          <p:cNvPr id="10" name="Title 9"/>
          <p:cNvSpPr>
            <a:spLocks noGrp="1"/>
          </p:cNvSpPr>
          <p:nvPr>
            <p:ph type="ctrTitle"/>
          </p:nvPr>
        </p:nvSpPr>
        <p:spPr>
          <a:xfrm>
            <a:off x="372360" y="510539"/>
            <a:ext cx="11127883" cy="768224"/>
          </a:xfrm>
        </p:spPr>
        <p:txBody>
          <a:bodyPr/>
          <a:lstStyle/>
          <a:p>
            <a:r>
              <a:rPr lang="en-US" dirty="0" smtClean="0"/>
              <a:t>CHALLENGES</a:t>
            </a:r>
            <a:endParaRPr lang="en-US"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11</a:t>
            </a:fld>
            <a:endParaRPr lang="uk-UA" altLang="en-US">
              <a:solidFill>
                <a:schemeClr val="bg1"/>
              </a:solidFill>
              <a:latin typeface="Corbel"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52053289"/>
      </p:ext>
    </p:extLst>
  </p:cSld>
  <p:clrMapOvr>
    <a:masterClrMapping/>
  </p:clrMapOvr>
  <mc:AlternateContent xmlns:mc="http://schemas.openxmlformats.org/markup-compatibility/2006" xmlns:p14="http://schemas.microsoft.com/office/powerpoint/2010/main">
    <mc:Choice Requires="p14">
      <p:transition p14:dur="10" advTm="55171"/>
    </mc:Choice>
    <mc:Fallback xmlns="">
      <p:transition advTm="55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72360" y="1092542"/>
            <a:ext cx="11289415" cy="5336846"/>
          </a:xfrm>
        </p:spPr>
        <p:txBody>
          <a:bodyPr/>
          <a:lstStyle/>
          <a:p>
            <a:pPr marL="457200" indent="-457200" algn="just">
              <a:buFont typeface="Arial" panose="020B0604020202020204" pitchFamily="34" charset="0"/>
              <a:buChar char="•"/>
            </a:pPr>
            <a:r>
              <a:rPr lang="en-US" sz="3200" dirty="0" smtClean="0"/>
              <a:t>Access </a:t>
            </a:r>
            <a:r>
              <a:rPr lang="en-US" sz="3200" dirty="0"/>
              <a:t>to spectrum is expensive. Spectrum rights come at high costs. For </a:t>
            </a:r>
            <a:r>
              <a:rPr lang="en-US" sz="3200" dirty="0" smtClean="0"/>
              <a:t>example, many </a:t>
            </a:r>
            <a:r>
              <a:rPr lang="en-US" sz="3200" dirty="0"/>
              <a:t>regulators auction spectrum rights to the highest bidder, and many charge </a:t>
            </a:r>
            <a:r>
              <a:rPr lang="en-US" sz="3200" dirty="0" smtClean="0"/>
              <a:t>high regulatory </a:t>
            </a:r>
            <a:r>
              <a:rPr lang="en-US" sz="3200" dirty="0"/>
              <a:t>fees for spectrum. Often, community networks do not have the funding </a:t>
            </a:r>
            <a:r>
              <a:rPr lang="en-US" sz="3200" dirty="0" smtClean="0"/>
              <a:t>or financial </a:t>
            </a:r>
            <a:r>
              <a:rPr lang="en-US" sz="3200" dirty="0"/>
              <a:t>ability to pay for spectrum rights. Furthermore, because incumbent </a:t>
            </a:r>
            <a:r>
              <a:rPr lang="en-US" sz="3200" dirty="0" smtClean="0"/>
              <a:t>service providers </a:t>
            </a:r>
            <a:r>
              <a:rPr lang="en-US" sz="3200" dirty="0"/>
              <a:t>have made sizeable investments in obtaining spectrum rights, they </a:t>
            </a:r>
            <a:r>
              <a:rPr lang="en-US" sz="3200" dirty="0" smtClean="0"/>
              <a:t>often have </a:t>
            </a:r>
            <a:r>
              <a:rPr lang="en-US" sz="3200" dirty="0"/>
              <a:t>an expectation of exclusive use of that spectrum that is difficult to combat.</a:t>
            </a:r>
          </a:p>
          <a:p>
            <a:pPr marL="457200" indent="-457200">
              <a:buFont typeface="Arial" panose="020B0604020202020204" pitchFamily="34" charset="0"/>
              <a:buChar char="•"/>
            </a:pPr>
            <a:endParaRPr lang="en-US" sz="3200" dirty="0"/>
          </a:p>
        </p:txBody>
      </p:sp>
      <p:sp>
        <p:nvSpPr>
          <p:cNvPr id="10" name="Title 9"/>
          <p:cNvSpPr>
            <a:spLocks noGrp="1"/>
          </p:cNvSpPr>
          <p:nvPr>
            <p:ph type="ctrTitle"/>
          </p:nvPr>
        </p:nvSpPr>
        <p:spPr>
          <a:xfrm>
            <a:off x="372360" y="510539"/>
            <a:ext cx="11127883" cy="768224"/>
          </a:xfrm>
        </p:spPr>
        <p:txBody>
          <a:bodyPr/>
          <a:lstStyle/>
          <a:p>
            <a:r>
              <a:rPr lang="en-US" dirty="0" smtClean="0"/>
              <a:t>CHALLENGES CONT.</a:t>
            </a:r>
            <a:endParaRPr lang="en-US"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12</a:t>
            </a:fld>
            <a:endParaRPr lang="uk-UA" altLang="en-US">
              <a:solidFill>
                <a:schemeClr val="bg1"/>
              </a:solidFill>
              <a:latin typeface="Corbel"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86151323"/>
      </p:ext>
    </p:extLst>
  </p:cSld>
  <p:clrMapOvr>
    <a:masterClrMapping/>
  </p:clrMapOvr>
  <mc:AlternateContent xmlns:mc="http://schemas.openxmlformats.org/markup-compatibility/2006" xmlns:p14="http://schemas.microsoft.com/office/powerpoint/2010/main">
    <mc:Choice Requires="p14">
      <p:transition p14:dur="10" advTm="84557"/>
    </mc:Choice>
    <mc:Fallback xmlns="">
      <p:transition advTm="845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pPr lvl="1"/>
            <a:r>
              <a:rPr lang="en-GB" sz="4400" dirty="0" smtClean="0"/>
              <a:t>THANK YOU</a:t>
            </a:r>
            <a:endParaRPr lang="en-GB" sz="4400" dirty="0"/>
          </a:p>
        </p:txBody>
      </p:sp>
      <p:sp>
        <p:nvSpPr>
          <p:cNvPr id="50179" name="Slide Number Placeholder 2"/>
          <p:cNvSpPr>
            <a:spLocks noGrp="1"/>
          </p:cNvSpPr>
          <p:nvPr>
            <p:ph type="sldNum" sz="quarter" idx="12"/>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B873D286-0E97-D04A-A35B-C569488A2D44}" type="slidenum">
              <a:rPr lang="uk-UA" altLang="en-US" smtClean="0">
                <a:solidFill>
                  <a:schemeClr val="bg1"/>
                </a:solidFill>
                <a:latin typeface="Corbel" charset="0"/>
              </a:rPr>
              <a:pPr/>
              <a:t>13</a:t>
            </a:fld>
            <a:endParaRPr lang="uk-UA" altLang="en-US">
              <a:solidFill>
                <a:schemeClr val="bg1"/>
              </a:solidFill>
              <a:latin typeface="Corbel" charset="0"/>
            </a:endParaRPr>
          </a:p>
        </p:txBody>
      </p:sp>
      <p:sp>
        <p:nvSpPr>
          <p:cNvPr id="4" name="Text Placeholder 5"/>
          <p:cNvSpPr txBox="1">
            <a:spLocks/>
          </p:cNvSpPr>
          <p:nvPr/>
        </p:nvSpPr>
        <p:spPr>
          <a:xfrm>
            <a:off x="387600" y="547197"/>
            <a:ext cx="10969375" cy="1403523"/>
          </a:xfrm>
          <a:prstGeom prst="rect">
            <a:avLst/>
          </a:prstGeom>
        </p:spPr>
        <p:txBody>
          <a:bodyPr vert="horz" lIns="0" tIns="0" rIns="0" bIns="0" rtlCol="0" anchor="t" anchorCtr="0">
            <a:noAutofit/>
          </a:bodyPr>
          <a:lstStyle>
            <a:lvl1pPr marL="0" indent="0" algn="l" rtl="0" eaLnBrk="1" fontAlgn="base" hangingPunct="1">
              <a:lnSpc>
                <a:spcPct val="117000"/>
              </a:lnSpc>
              <a:spcBef>
                <a:spcPct val="0"/>
              </a:spcBef>
              <a:spcAft>
                <a:spcPts val="1200"/>
              </a:spcAft>
              <a:buFont typeface="Arial" charset="0"/>
              <a:buNone/>
              <a:defRPr sz="1500" kern="1200" spc="20">
                <a:solidFill>
                  <a:srgbClr val="EEF2EC"/>
                </a:solidFill>
                <a:latin typeface="+mn-lt"/>
                <a:ea typeface="Hind Medium" charset="0"/>
                <a:cs typeface="Hind Medium" charset="0"/>
              </a:defRPr>
            </a:lvl1pPr>
            <a:lvl2pPr marL="0" indent="0" algn="l" rtl="0" eaLnBrk="1" fontAlgn="base" hangingPunct="1">
              <a:lnSpc>
                <a:spcPct val="117000"/>
              </a:lnSpc>
              <a:spcBef>
                <a:spcPct val="0"/>
              </a:spcBef>
              <a:spcAft>
                <a:spcPct val="0"/>
              </a:spcAft>
              <a:buFont typeface="Arial" charset="0"/>
              <a:buNone/>
              <a:defRPr sz="1500" kern="1200" spc="20">
                <a:solidFill>
                  <a:schemeClr val="bg1"/>
                </a:solidFill>
                <a:latin typeface="+mn-lt"/>
                <a:ea typeface="ＭＳ Ｐゴシック" charset="-128"/>
                <a:cs typeface="+mn-cs"/>
              </a:defRPr>
            </a:lvl2pPr>
            <a:lvl3pPr marL="0" indent="0" algn="l" rtl="0" eaLnBrk="1" fontAlgn="base" hangingPunct="1">
              <a:lnSpc>
                <a:spcPct val="117000"/>
              </a:lnSpc>
              <a:spcBef>
                <a:spcPct val="0"/>
              </a:spcBef>
              <a:spcAft>
                <a:spcPts val="0"/>
              </a:spcAft>
              <a:buSzPct val="72000"/>
              <a:buFont typeface=".AppleSystemUIFont" charset="0"/>
              <a:buNone/>
              <a:defRPr sz="1500" kern="1200" spc="20">
                <a:solidFill>
                  <a:schemeClr val="tx2"/>
                </a:solidFill>
                <a:latin typeface="+mn-lt"/>
                <a:ea typeface="ＭＳ Ｐゴシック" charset="-128"/>
                <a:cs typeface="+mn-cs"/>
              </a:defRPr>
            </a:lvl3pPr>
            <a:lvl4pPr marL="556650" indent="-233925" algn="l" rtl="0" eaLnBrk="1" fontAlgn="base" hangingPunct="1">
              <a:lnSpc>
                <a:spcPct val="113000"/>
              </a:lnSpc>
              <a:spcBef>
                <a:spcPct val="0"/>
              </a:spcBef>
              <a:spcAft>
                <a:spcPct val="0"/>
              </a:spcAft>
              <a:buSzPct val="90000"/>
              <a:buFont typeface=".AppleSystemUIFont" charset="0"/>
              <a:buChar char="–"/>
              <a:defRPr sz="1800" kern="1200" spc="20">
                <a:solidFill>
                  <a:srgbClr val="FFFFFF"/>
                </a:solidFill>
                <a:latin typeface="+mn-lt"/>
                <a:ea typeface="ＭＳ Ｐゴシック" charset="-128"/>
                <a:cs typeface="+mn-cs"/>
              </a:defRPr>
            </a:lvl4pPr>
            <a:lvl5pPr marL="772650" indent="-197925" algn="l" rtl="0" eaLnBrk="1" fontAlgn="base" hangingPunct="1">
              <a:lnSpc>
                <a:spcPct val="113000"/>
              </a:lnSpc>
              <a:spcBef>
                <a:spcPct val="0"/>
              </a:spcBef>
              <a:spcAft>
                <a:spcPts val="1500"/>
              </a:spcAft>
              <a:buSzPct val="75000"/>
              <a:buFont typeface="Arial" charset="0"/>
              <a:buChar char="•"/>
              <a:defRPr sz="1800" kern="1200" spc="20">
                <a:solidFill>
                  <a:srgbClr val="FFFFFF"/>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r>
              <a:rPr lang="en-US" sz="4400" b="1" dirty="0"/>
              <a:t>GOOD LUCK IN BRINGING INTERNET TO OUR COMMUNITIES</a:t>
            </a:r>
            <a:endParaRPr lang="en-GB" sz="4400" b="1"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5449"/>
    </mc:Choice>
    <mc:Fallback xmlns="">
      <p:transition advTm="5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ISOC">
  <a:themeElements>
    <a:clrScheme name="01-ISOC-Blue">
      <a:dk1>
        <a:srgbClr val="0C1C2C"/>
      </a:dk1>
      <a:lt1>
        <a:srgbClr val="EEF2EC"/>
      </a:lt1>
      <a:dk2>
        <a:srgbClr val="3A82E4"/>
      </a:dk2>
      <a:lt2>
        <a:srgbClr val="DEDAD0"/>
      </a:lt2>
      <a:accent1>
        <a:srgbClr val="24366E"/>
      </a:accent1>
      <a:accent2>
        <a:srgbClr val="3A82E4"/>
      </a:accent2>
      <a:accent3>
        <a:srgbClr val="40B2A4"/>
      </a:accent3>
      <a:accent4>
        <a:srgbClr val="7E245C"/>
      </a:accent4>
      <a:accent5>
        <a:srgbClr val="D25238"/>
      </a:accent5>
      <a:accent6>
        <a:srgbClr val="EECA4A"/>
      </a:accent6>
      <a:hlink>
        <a:srgbClr val="0C1C2C"/>
      </a:hlink>
      <a:folHlink>
        <a:srgbClr val="0C1C2C"/>
      </a:folHlink>
    </a:clrScheme>
    <a:fontScheme name="Office 2">
      <a:majorFont>
        <a:latin typeface="Hind Light"/>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ind Light"/>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Lebanon_Template_2017" id="{AA84A750-A9D5-A344-BC2D-CFEC742711B4}" vid="{AF4256C8-EA00-D24A-BBF2-E07B664468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Liberia_Template_2017-EN</Template>
  <TotalTime>832</TotalTime>
  <Words>941</Words>
  <Application>Microsoft Office PowerPoint</Application>
  <PresentationFormat>Widescreen</PresentationFormat>
  <Paragraphs>84</Paragraphs>
  <Slides>13</Slides>
  <Notes>12</Notes>
  <HiddenSlides>0</HiddenSlides>
  <MMClips>13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ＭＳ Ｐゴシック</vt:lpstr>
      <vt:lpstr>.AppleSystemUIFont</vt:lpstr>
      <vt:lpstr>Arial</vt:lpstr>
      <vt:lpstr>Corbel</vt:lpstr>
      <vt:lpstr>Hind Light</vt:lpstr>
      <vt:lpstr>Hind Medium</vt:lpstr>
      <vt:lpstr>Wingdings</vt:lpstr>
      <vt:lpstr>ISOC</vt:lpstr>
      <vt:lpstr>IMPORTANCE OF BUILDING COMMUNITY NETWORK</vt:lpstr>
      <vt:lpstr>OUTLINE</vt:lpstr>
      <vt:lpstr>INTRODUCTION</vt:lpstr>
      <vt:lpstr>OBJECTIVE</vt:lpstr>
      <vt:lpstr>LIBERIA DIGITAL REPORT </vt:lpstr>
      <vt:lpstr>WHAT IS COMMUNITY NETWORK?</vt:lpstr>
      <vt:lpstr>WHY IS COMMUNITY NETWORK IMPORTAN?</vt:lpstr>
      <vt:lpstr>WHY DO WE NEED MORE COMMUNITY NETWORK IN LIBERIA?</vt:lpstr>
      <vt:lpstr>WHAT DO WE HAVE TO DO?</vt:lpstr>
      <vt:lpstr>WHAT IS A VIABILITY STUDY</vt:lpstr>
      <vt:lpstr>CHALLENGES</vt:lpstr>
      <vt:lpstr>CHALLENGES CONT.</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Sangai</dc:creator>
  <cp:lastModifiedBy>Sangai</cp:lastModifiedBy>
  <cp:revision>53</cp:revision>
  <cp:lastPrinted>2016-06-14T17:50:38Z</cp:lastPrinted>
  <dcterms:created xsi:type="dcterms:W3CDTF">2020-05-06T05:20:46Z</dcterms:created>
  <dcterms:modified xsi:type="dcterms:W3CDTF">2020-06-04T14:32:18Z</dcterms:modified>
</cp:coreProperties>
</file>