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a" ContentType="audio/x-ms-wma"/>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2" r:id="rId1"/>
  </p:sldMasterIdLst>
  <p:notesMasterIdLst>
    <p:notesMasterId r:id="rId12"/>
  </p:notesMasterIdLst>
  <p:handoutMasterIdLst>
    <p:handoutMasterId r:id="rId13"/>
  </p:handoutMasterIdLst>
  <p:sldIdLst>
    <p:sldId id="266" r:id="rId2"/>
    <p:sldId id="285" r:id="rId3"/>
    <p:sldId id="268" r:id="rId4"/>
    <p:sldId id="275" r:id="rId5"/>
    <p:sldId id="286" r:id="rId6"/>
    <p:sldId id="277" r:id="rId7"/>
    <p:sldId id="278" r:id="rId8"/>
    <p:sldId id="282" r:id="rId9"/>
    <p:sldId id="283" r:id="rId10"/>
    <p:sldId id="274" r:id="rId11"/>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Hind Light" charset="0"/>
        <a:ea typeface="ＭＳ Ｐゴシック" charset="-128"/>
        <a:cs typeface="+mn-cs"/>
      </a:defRPr>
    </a:lvl1pPr>
    <a:lvl2pPr marL="457200" algn="l" rtl="0" fontAlgn="base">
      <a:spcBef>
        <a:spcPct val="0"/>
      </a:spcBef>
      <a:spcAft>
        <a:spcPct val="0"/>
      </a:spcAft>
      <a:defRPr kern="1200">
        <a:solidFill>
          <a:schemeClr val="tx1"/>
        </a:solidFill>
        <a:latin typeface="Hind Light" charset="0"/>
        <a:ea typeface="ＭＳ Ｐゴシック" charset="-128"/>
        <a:cs typeface="+mn-cs"/>
      </a:defRPr>
    </a:lvl2pPr>
    <a:lvl3pPr marL="914400" algn="l" rtl="0" fontAlgn="base">
      <a:spcBef>
        <a:spcPct val="0"/>
      </a:spcBef>
      <a:spcAft>
        <a:spcPct val="0"/>
      </a:spcAft>
      <a:defRPr kern="1200">
        <a:solidFill>
          <a:schemeClr val="tx1"/>
        </a:solidFill>
        <a:latin typeface="Hind Light" charset="0"/>
        <a:ea typeface="ＭＳ Ｐゴシック" charset="-128"/>
        <a:cs typeface="+mn-cs"/>
      </a:defRPr>
    </a:lvl3pPr>
    <a:lvl4pPr marL="1371600" algn="l" rtl="0" fontAlgn="base">
      <a:spcBef>
        <a:spcPct val="0"/>
      </a:spcBef>
      <a:spcAft>
        <a:spcPct val="0"/>
      </a:spcAft>
      <a:defRPr kern="1200">
        <a:solidFill>
          <a:schemeClr val="tx1"/>
        </a:solidFill>
        <a:latin typeface="Hind Light" charset="0"/>
        <a:ea typeface="ＭＳ Ｐゴシック" charset="-128"/>
        <a:cs typeface="+mn-cs"/>
      </a:defRPr>
    </a:lvl4pPr>
    <a:lvl5pPr marL="1828800" algn="l" rtl="0" fontAlgn="base">
      <a:spcBef>
        <a:spcPct val="0"/>
      </a:spcBef>
      <a:spcAft>
        <a:spcPct val="0"/>
      </a:spcAft>
      <a:defRPr kern="1200">
        <a:solidFill>
          <a:schemeClr val="tx1"/>
        </a:solidFill>
        <a:latin typeface="Hind Light" charset="0"/>
        <a:ea typeface="ＭＳ Ｐゴシック" charset="-128"/>
        <a:cs typeface="+mn-cs"/>
      </a:defRPr>
    </a:lvl5pPr>
    <a:lvl6pPr marL="2286000" algn="l" defTabSz="914400" rtl="0" eaLnBrk="1" latinLnBrk="0" hangingPunct="1">
      <a:defRPr kern="1200">
        <a:solidFill>
          <a:schemeClr val="tx1"/>
        </a:solidFill>
        <a:latin typeface="Hind Light" charset="0"/>
        <a:ea typeface="ＭＳ Ｐゴシック" charset="-128"/>
        <a:cs typeface="+mn-cs"/>
      </a:defRPr>
    </a:lvl6pPr>
    <a:lvl7pPr marL="2743200" algn="l" defTabSz="914400" rtl="0" eaLnBrk="1" latinLnBrk="0" hangingPunct="1">
      <a:defRPr kern="1200">
        <a:solidFill>
          <a:schemeClr val="tx1"/>
        </a:solidFill>
        <a:latin typeface="Hind Light" charset="0"/>
        <a:ea typeface="ＭＳ Ｐゴシック" charset="-128"/>
        <a:cs typeface="+mn-cs"/>
      </a:defRPr>
    </a:lvl7pPr>
    <a:lvl8pPr marL="3200400" algn="l" defTabSz="914400" rtl="0" eaLnBrk="1" latinLnBrk="0" hangingPunct="1">
      <a:defRPr kern="1200">
        <a:solidFill>
          <a:schemeClr val="tx1"/>
        </a:solidFill>
        <a:latin typeface="Hind Light" charset="0"/>
        <a:ea typeface="ＭＳ Ｐゴシック" charset="-128"/>
        <a:cs typeface="+mn-cs"/>
      </a:defRPr>
    </a:lvl8pPr>
    <a:lvl9pPr marL="3657600" algn="l" defTabSz="914400" rtl="0" eaLnBrk="1" latinLnBrk="0" hangingPunct="1">
      <a:defRPr kern="1200">
        <a:solidFill>
          <a:schemeClr val="tx1"/>
        </a:solidFill>
        <a:latin typeface="Hind Light"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3E50"/>
    <a:srgbClr val="EEF2E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60"/>
    <p:restoredTop sz="84420"/>
  </p:normalViewPr>
  <p:slideViewPr>
    <p:cSldViewPr snapToGrid="0" snapToObjects="1">
      <p:cViewPr varScale="1">
        <p:scale>
          <a:sx n="61" d="100"/>
          <a:sy n="61" d="100"/>
        </p:scale>
        <p:origin x="1368" y="60"/>
      </p:cViewPr>
      <p:guideLst>
        <p:guide orient="horz" pos="2160"/>
        <p:guide pos="3840"/>
      </p:guideLst>
    </p:cSldViewPr>
  </p:slideViewPr>
  <p:notesTextViewPr>
    <p:cViewPr>
      <p:scale>
        <a:sx n="1" d="1"/>
        <a:sy n="1" d="1"/>
      </p:scale>
      <p:origin x="0" y="0"/>
    </p:cViewPr>
  </p:notesTextViewPr>
  <p:sorterViewPr>
    <p:cViewPr>
      <p:scale>
        <a:sx n="88" d="100"/>
        <a:sy n="88" d="100"/>
      </p:scale>
      <p:origin x="0" y="0"/>
    </p:cViewPr>
  </p:sorterViewPr>
  <p:notesViewPr>
    <p:cSldViewPr snapToGrid="0" snapToObjects="1">
      <p:cViewPr varScale="1">
        <p:scale>
          <a:sx n="162" d="100"/>
          <a:sy n="162" d="100"/>
        </p:scale>
        <p:origin x="664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Corbel"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E98BAE-C84A-694A-898B-5CF88760D6F5}" type="datetimeFigureOut">
              <a:rPr lang="en-US" smtClean="0">
                <a:latin typeface="Corbel" charset="0"/>
              </a:rPr>
              <a:t>6/7/2020</a:t>
            </a:fld>
            <a:endParaRPr lang="en-US">
              <a:latin typeface="Corbel"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Corbel"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2F491E-6BDF-894F-89D9-4BED6DF379E7}" type="slidenum">
              <a:rPr lang="en-US" smtClean="0">
                <a:latin typeface="Corbel" charset="0"/>
              </a:rPr>
              <a:t>‹#›</a:t>
            </a:fld>
            <a:endParaRPr lang="en-US">
              <a:latin typeface="Corbel" charset="0"/>
            </a:endParaRPr>
          </a:p>
        </p:txBody>
      </p:sp>
    </p:spTree>
    <p:extLst>
      <p:ext uri="{BB962C8B-B14F-4D97-AF65-F5344CB8AC3E}">
        <p14:creationId xmlns:p14="http://schemas.microsoft.com/office/powerpoint/2010/main" val="16370020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b="0" i="0" dirty="0">
                <a:latin typeface="Corbel" charset="0"/>
                <a:ea typeface="+mn-ea"/>
              </a:defRPr>
            </a:lvl1pPr>
          </a:lstStyle>
          <a:p>
            <a:pPr>
              <a:defRPr/>
            </a:pPr>
            <a:endParaRPr lang="en-GB"/>
          </a:p>
        </p:txBody>
      </p:sp>
      <p:sp>
        <p:nvSpPr>
          <p:cNvPr id="3" name="Date Placeholder 2"/>
          <p:cNvSpPr>
            <a:spLocks noGrp="1"/>
          </p:cNvSpPr>
          <p:nvPr>
            <p:ph type="dt"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a:defRPr sz="1200" b="0" i="0">
                <a:latin typeface="Corbel" charset="0"/>
              </a:defRPr>
            </a:lvl1pPr>
          </a:lstStyle>
          <a:p>
            <a:fld id="{E74FA06C-4A8C-0E48-B922-007B77153C27}" type="datetimeFigureOut">
              <a:rPr lang="en-GB" altLang="en-US" smtClean="0"/>
              <a:pPr/>
              <a:t>07/06/2020</a:t>
            </a:fld>
            <a:endParaRPr lang="en-GB"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b="0" i="0" dirty="0">
                <a:latin typeface="Corbel" charset="0"/>
                <a:ea typeface="+mn-ea"/>
              </a:defRPr>
            </a:lvl1pPr>
          </a:lstStyle>
          <a:p>
            <a:pPr>
              <a:defRPr/>
            </a:pPr>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b="0" i="0">
                <a:latin typeface="Corbel" charset="0"/>
              </a:defRPr>
            </a:lvl1pPr>
          </a:lstStyle>
          <a:p>
            <a:fld id="{B620D7F3-EDE1-C147-A04A-D4416A638280}" type="slidenum">
              <a:rPr lang="en-GB" altLang="en-US" smtClean="0"/>
              <a:pPr/>
              <a:t>‹#›</a:t>
            </a:fld>
            <a:endParaRPr lang="en-GB" altLang="en-US"/>
          </a:p>
        </p:txBody>
      </p:sp>
    </p:spTree>
    <p:extLst>
      <p:ext uri="{BB962C8B-B14F-4D97-AF65-F5344CB8AC3E}">
        <p14:creationId xmlns:p14="http://schemas.microsoft.com/office/powerpoint/2010/main" val="192066350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b="0" i="0" kern="1200">
        <a:solidFill>
          <a:schemeClr val="tx1"/>
        </a:solidFill>
        <a:latin typeface="Corbel" charset="0"/>
        <a:ea typeface="ＭＳ Ｐゴシック" charset="-128"/>
        <a:cs typeface="+mn-cs"/>
      </a:defRPr>
    </a:lvl1pPr>
    <a:lvl2pPr marL="457200" algn="l" rtl="0" fontAlgn="base">
      <a:spcBef>
        <a:spcPct val="30000"/>
      </a:spcBef>
      <a:spcAft>
        <a:spcPct val="0"/>
      </a:spcAft>
      <a:defRPr sz="1200" b="0" i="0" kern="1200">
        <a:solidFill>
          <a:schemeClr val="tx1"/>
        </a:solidFill>
        <a:latin typeface="Corbel" charset="0"/>
        <a:ea typeface="ＭＳ Ｐゴシック" charset="-128"/>
        <a:cs typeface="+mn-cs"/>
      </a:defRPr>
    </a:lvl2pPr>
    <a:lvl3pPr marL="914400" algn="l" rtl="0" fontAlgn="base">
      <a:spcBef>
        <a:spcPct val="30000"/>
      </a:spcBef>
      <a:spcAft>
        <a:spcPct val="0"/>
      </a:spcAft>
      <a:defRPr sz="1200" b="0" i="0" kern="1200">
        <a:solidFill>
          <a:schemeClr val="tx1"/>
        </a:solidFill>
        <a:latin typeface="Corbel" charset="0"/>
        <a:ea typeface="ＭＳ Ｐゴシック" charset="-128"/>
        <a:cs typeface="+mn-cs"/>
      </a:defRPr>
    </a:lvl3pPr>
    <a:lvl4pPr marL="1371600" algn="l" rtl="0" fontAlgn="base">
      <a:spcBef>
        <a:spcPct val="30000"/>
      </a:spcBef>
      <a:spcAft>
        <a:spcPct val="0"/>
      </a:spcAft>
      <a:defRPr sz="1200" b="0" i="0" kern="1200">
        <a:solidFill>
          <a:schemeClr val="tx1"/>
        </a:solidFill>
        <a:latin typeface="Corbel" charset="0"/>
        <a:ea typeface="ＭＳ Ｐゴシック" charset="-128"/>
        <a:cs typeface="+mn-cs"/>
      </a:defRPr>
    </a:lvl4pPr>
    <a:lvl5pPr marL="1828800" algn="l" rtl="0" fontAlgn="base">
      <a:spcBef>
        <a:spcPct val="30000"/>
      </a:spcBef>
      <a:spcAft>
        <a:spcPct val="0"/>
      </a:spcAft>
      <a:defRPr sz="1200" b="0" i="0" kern="1200">
        <a:solidFill>
          <a:schemeClr val="tx1"/>
        </a:solidFill>
        <a:latin typeface="Corbe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0D7F3-EDE1-C147-A04A-D4416A638280}" type="slidenum">
              <a:rPr lang="en-GB" altLang="en-US" smtClean="0"/>
              <a:pPr/>
              <a:t>1</a:t>
            </a:fld>
            <a:endParaRPr lang="en-GB" altLang="en-US"/>
          </a:p>
        </p:txBody>
      </p:sp>
    </p:spTree>
    <p:extLst>
      <p:ext uri="{BB962C8B-B14F-4D97-AF65-F5344CB8AC3E}">
        <p14:creationId xmlns:p14="http://schemas.microsoft.com/office/powerpoint/2010/main" val="800571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dirty="0"/>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2</a:t>
            </a:fld>
            <a:endParaRPr lang="en-GB" altLang="en-US">
              <a:latin typeface="Corbel" charset="0"/>
            </a:endParaRPr>
          </a:p>
        </p:txBody>
      </p:sp>
    </p:spTree>
    <p:extLst>
      <p:ext uri="{BB962C8B-B14F-4D97-AF65-F5344CB8AC3E}">
        <p14:creationId xmlns:p14="http://schemas.microsoft.com/office/powerpoint/2010/main" val="2679373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dirty="0"/>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3</a:t>
            </a:fld>
            <a:endParaRPr lang="en-GB" altLang="en-US">
              <a:latin typeface="Corbel" charset="0"/>
            </a:endParaRPr>
          </a:p>
        </p:txBody>
      </p:sp>
    </p:spTree>
    <p:extLst>
      <p:ext uri="{BB962C8B-B14F-4D97-AF65-F5344CB8AC3E}">
        <p14:creationId xmlns:p14="http://schemas.microsoft.com/office/powerpoint/2010/main" val="1479294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4</a:t>
            </a:fld>
            <a:endParaRPr lang="en-GB" altLang="en-US">
              <a:latin typeface="Corbel" charset="0"/>
            </a:endParaRPr>
          </a:p>
        </p:txBody>
      </p:sp>
    </p:spTree>
    <p:extLst>
      <p:ext uri="{BB962C8B-B14F-4D97-AF65-F5344CB8AC3E}">
        <p14:creationId xmlns:p14="http://schemas.microsoft.com/office/powerpoint/2010/main" val="446710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5</a:t>
            </a:fld>
            <a:endParaRPr lang="en-GB" altLang="en-US">
              <a:latin typeface="Corbel" charset="0"/>
            </a:endParaRPr>
          </a:p>
        </p:txBody>
      </p:sp>
    </p:spTree>
    <p:extLst>
      <p:ext uri="{BB962C8B-B14F-4D97-AF65-F5344CB8AC3E}">
        <p14:creationId xmlns:p14="http://schemas.microsoft.com/office/powerpoint/2010/main" val="791257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6</a:t>
            </a:fld>
            <a:endParaRPr lang="en-GB" altLang="en-US">
              <a:latin typeface="Corbel" charset="0"/>
            </a:endParaRPr>
          </a:p>
        </p:txBody>
      </p:sp>
    </p:spTree>
    <p:extLst>
      <p:ext uri="{BB962C8B-B14F-4D97-AF65-F5344CB8AC3E}">
        <p14:creationId xmlns:p14="http://schemas.microsoft.com/office/powerpoint/2010/main" val="934548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7</a:t>
            </a:fld>
            <a:endParaRPr lang="en-GB" altLang="en-US">
              <a:latin typeface="Corbel" charset="0"/>
            </a:endParaRPr>
          </a:p>
        </p:txBody>
      </p:sp>
    </p:spTree>
    <p:extLst>
      <p:ext uri="{BB962C8B-B14F-4D97-AF65-F5344CB8AC3E}">
        <p14:creationId xmlns:p14="http://schemas.microsoft.com/office/powerpoint/2010/main" val="3358052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8</a:t>
            </a:fld>
            <a:endParaRPr lang="en-GB" altLang="en-US">
              <a:latin typeface="Corbel" charset="0"/>
            </a:endParaRPr>
          </a:p>
        </p:txBody>
      </p:sp>
    </p:spTree>
    <p:extLst>
      <p:ext uri="{BB962C8B-B14F-4D97-AF65-F5344CB8AC3E}">
        <p14:creationId xmlns:p14="http://schemas.microsoft.com/office/powerpoint/2010/main" val="1343263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orbel" charset="0"/>
              </a:rPr>
              <a:pPr/>
              <a:t>9</a:t>
            </a:fld>
            <a:endParaRPr lang="en-GB" altLang="en-US">
              <a:latin typeface="Corbel" charset="0"/>
            </a:endParaRPr>
          </a:p>
        </p:txBody>
      </p:sp>
    </p:spTree>
    <p:extLst>
      <p:ext uri="{BB962C8B-B14F-4D97-AF65-F5344CB8AC3E}">
        <p14:creationId xmlns:p14="http://schemas.microsoft.com/office/powerpoint/2010/main" val="40066156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 Blue templat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999" y="3355200"/>
            <a:ext cx="7902435" cy="456728"/>
          </a:xfrm>
        </p:spPr>
        <p:txBody>
          <a:bodyPr wrap="square">
            <a:spAutoFit/>
          </a:bodyPr>
          <a:lstStyle>
            <a:lvl1pPr>
              <a:defRPr lang="en-GB" sz="2800" dirty="0">
                <a:solidFill>
                  <a:schemeClr val="tx2"/>
                </a:solidFill>
                <a:latin typeface="+mn-lt"/>
                <a:ea typeface="+mj-ea"/>
                <a:cs typeface="+mj-cs"/>
              </a:defRPr>
            </a:lvl1pPr>
          </a:lstStyle>
          <a:p>
            <a:pPr lvl="0"/>
            <a:r>
              <a:rPr lang="en-US"/>
              <a:t>Click to edit Master subtitle style</a:t>
            </a:r>
            <a:endParaRPr lang="en-GB" dirty="0"/>
          </a:p>
        </p:txBody>
      </p:sp>
      <p:sp>
        <p:nvSpPr>
          <p:cNvPr id="2" name="Title 1"/>
          <p:cNvSpPr>
            <a:spLocks noGrp="1"/>
          </p:cNvSpPr>
          <p:nvPr>
            <p:ph type="ctrTitle"/>
          </p:nvPr>
        </p:nvSpPr>
        <p:spPr>
          <a:xfrm>
            <a:off x="540000" y="2856637"/>
            <a:ext cx="7902434" cy="503215"/>
          </a:xfrm>
        </p:spPr>
        <p:txBody>
          <a:bodyPr/>
          <a:lstStyle>
            <a:lvl1pPr algn="l">
              <a:lnSpc>
                <a:spcPct val="109000"/>
              </a:lnSpc>
              <a:defRPr sz="3200">
                <a:solidFill>
                  <a:srgbClr val="EEF2EC"/>
                </a:solidFill>
              </a:defRPr>
            </a:lvl1pPr>
          </a:lstStyle>
          <a:p>
            <a:r>
              <a:rPr lang="en-US"/>
              <a:t>Click to edit Master title style</a:t>
            </a:r>
            <a:endParaRPr lang="en-GB" dirty="0"/>
          </a:p>
        </p:txBody>
      </p:sp>
      <p:sp>
        <p:nvSpPr>
          <p:cNvPr id="10" name="Text Placeholder 9"/>
          <p:cNvSpPr>
            <a:spLocks noGrp="1"/>
          </p:cNvSpPr>
          <p:nvPr>
            <p:ph type="body" sz="quarter" idx="10"/>
          </p:nvPr>
        </p:nvSpPr>
        <p:spPr>
          <a:xfrm>
            <a:off x="540000" y="5605544"/>
            <a:ext cx="4097551" cy="902123"/>
          </a:xfrm>
        </p:spPr>
        <p:txBody>
          <a:bodyPr/>
          <a:lstStyle>
            <a:lvl1pPr marL="0" indent="0">
              <a:lnSpc>
                <a:spcPct val="117000"/>
              </a:lnSpc>
              <a:buFont typeface="Arial" charset="0"/>
              <a:buNone/>
              <a:defRPr sz="1500">
                <a:solidFill>
                  <a:srgbClr val="EEF2EC"/>
                </a:solidFill>
              </a:defRPr>
            </a:lvl1pPr>
            <a:lvl2pPr marL="0" indent="0">
              <a:lnSpc>
                <a:spcPct val="117000"/>
              </a:lnSpc>
              <a:buFont typeface="Arial" charset="0"/>
              <a:buNone/>
              <a:defRPr sz="1500">
                <a:solidFill>
                  <a:srgbClr val="EEF2EC"/>
                </a:solidFill>
              </a:defRPr>
            </a:lvl2pPr>
            <a:lvl3pPr marL="0" indent="0">
              <a:lnSpc>
                <a:spcPct val="117000"/>
              </a:lnSpc>
              <a:buNone/>
              <a:defRPr sz="1500">
                <a:solidFill>
                  <a:schemeClr val="tx2"/>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p:txBody>
      </p:sp>
      <p:sp>
        <p:nvSpPr>
          <p:cNvPr id="15" name="Text Placeholder 9"/>
          <p:cNvSpPr>
            <a:spLocks noGrp="1"/>
          </p:cNvSpPr>
          <p:nvPr>
            <p:ph type="body" sz="quarter" idx="11"/>
          </p:nvPr>
        </p:nvSpPr>
        <p:spPr>
          <a:xfrm>
            <a:off x="540000" y="573969"/>
            <a:ext cx="4097551" cy="270074"/>
          </a:xfrm>
        </p:spPr>
        <p:txBody>
          <a:bodyPr>
            <a:spAutoFit/>
          </a:bodyPr>
          <a:lstStyle>
            <a:lvl1pPr marL="0" indent="0">
              <a:lnSpc>
                <a:spcPct val="117000"/>
              </a:lnSpc>
              <a:buFont typeface="Arial" charset="0"/>
              <a:buNone/>
              <a:defRPr sz="1500">
                <a:solidFill>
                  <a:srgbClr val="EEF2EC"/>
                </a:solidFill>
                <a:latin typeface="+mn-lt"/>
              </a:defRPr>
            </a:lvl1pPr>
            <a:lvl2pPr marL="0" indent="0">
              <a:lnSpc>
                <a:spcPct val="117000"/>
              </a:lnSpc>
              <a:buFont typeface="Arial" charset="0"/>
              <a:buNone/>
              <a:defRPr sz="1500">
                <a:solidFill>
                  <a:srgbClr val="EEF2EC"/>
                </a:solidFill>
              </a:defRPr>
            </a:lvl2pPr>
            <a:lvl3pPr marL="0" indent="0">
              <a:lnSpc>
                <a:spcPct val="117000"/>
              </a:lnSpc>
              <a:buNone/>
              <a:defRPr sz="1500">
                <a:solidFill>
                  <a:schemeClr val="tx2"/>
                </a:solidFill>
              </a:defRPr>
            </a:lvl3pPr>
            <a:lvl4pPr>
              <a:defRPr>
                <a:solidFill>
                  <a:srgbClr val="FFFFFF"/>
                </a:solidFill>
              </a:defRPr>
            </a:lvl4pPr>
            <a:lvl5pPr>
              <a:defRPr>
                <a:solidFill>
                  <a:srgbClr val="FFFFFF"/>
                </a:solidFill>
              </a:defRPr>
            </a:lvl5pPr>
          </a:lstStyle>
          <a:p>
            <a:pPr lvl="0"/>
            <a:r>
              <a:rPr lang="en-US"/>
              <a:t>Click to edit Master text styles</a:t>
            </a:r>
          </a:p>
        </p:txBody>
      </p:sp>
      <p:pic>
        <p:nvPicPr>
          <p:cNvPr id="40" name="Picture 3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02581" y="2970213"/>
            <a:ext cx="3227479" cy="85953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34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Blue subsection divider">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540000" y="4279119"/>
            <a:ext cx="5715734" cy="805092"/>
          </a:xfrm>
        </p:spPr>
        <p:txBody>
          <a:bodyPr wrap="square">
            <a:spAutoFit/>
          </a:bodyPr>
          <a:lstStyle>
            <a:lvl1pPr>
              <a:defRPr lang="en-GB" sz="2400" dirty="0">
                <a:solidFill>
                  <a:srgbClr val="EEF2EC"/>
                </a:solidFill>
                <a:latin typeface="+mn-lt"/>
                <a:ea typeface="+mj-ea"/>
                <a:cs typeface="+mj-cs"/>
              </a:defRPr>
            </a:lvl1pPr>
          </a:lstStyle>
          <a:p>
            <a:pPr lvl="0"/>
            <a:r>
              <a:rPr lang="en-US"/>
              <a:t>Click to edit Master subtitle style</a:t>
            </a:r>
            <a:endParaRPr lang="en-GB" dirty="0"/>
          </a:p>
        </p:txBody>
      </p:sp>
      <p:sp>
        <p:nvSpPr>
          <p:cNvPr id="2" name="Title 1"/>
          <p:cNvSpPr>
            <a:spLocks noGrp="1"/>
          </p:cNvSpPr>
          <p:nvPr>
            <p:ph type="ctrTitle"/>
          </p:nvPr>
        </p:nvSpPr>
        <p:spPr>
          <a:xfrm>
            <a:off x="540000" y="2461259"/>
            <a:ext cx="11127883" cy="768224"/>
          </a:xfrm>
        </p:spPr>
        <p:txBody>
          <a:bodyPr/>
          <a:lstStyle>
            <a:lvl1pPr algn="l">
              <a:lnSpc>
                <a:spcPct val="104000"/>
              </a:lnSpc>
              <a:defRPr sz="4800">
                <a:solidFill>
                  <a:srgbClr val="EEF2EC"/>
                </a:solidFill>
              </a:defRPr>
            </a:lvl1pPr>
          </a:lstStyle>
          <a:p>
            <a:r>
              <a:rPr lang="en-US"/>
              <a:t>Click to edit Master title style</a:t>
            </a:r>
            <a:endParaRPr lang="en-GB" dirty="0"/>
          </a:p>
        </p:txBody>
      </p:sp>
      <p:sp>
        <p:nvSpPr>
          <p:cNvPr id="6" name="Slide Number Placeholder 9"/>
          <p:cNvSpPr>
            <a:spLocks noGrp="1"/>
          </p:cNvSpPr>
          <p:nvPr>
            <p:ph type="sldNum" sz="quarter" idx="11"/>
          </p:nvPr>
        </p:nvSpPr>
        <p:spPr/>
        <p:txBody>
          <a:bodyPr/>
          <a:lstStyle>
            <a:lvl1pPr>
              <a:defRPr>
                <a:solidFill>
                  <a:srgbClr val="EEF2EC"/>
                </a:solidFill>
              </a:defRPr>
            </a:lvl1pPr>
          </a:lstStyle>
          <a:p>
            <a:fld id="{4B8AB820-61DF-364A-B4AF-D19149734C14}" type="slidenum">
              <a:rPr lang="uk-UA" altLang="en-US" smtClean="0"/>
              <a:pPr/>
              <a:t>‹#›</a:t>
            </a:fld>
            <a:endParaRPr lang="uk-UA" altLang="en-US"/>
          </a:p>
        </p:txBody>
      </p:sp>
      <p:pic>
        <p:nvPicPr>
          <p:cNvPr id="7"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Purple subsection divider">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540000" y="4279119"/>
            <a:ext cx="5715734" cy="805092"/>
          </a:xfrm>
        </p:spPr>
        <p:txBody>
          <a:bodyPr wrap="square">
            <a:spAutoFit/>
          </a:bodyPr>
          <a:lstStyle>
            <a:lvl1pPr>
              <a:defRPr lang="en-GB" sz="2400" dirty="0">
                <a:solidFill>
                  <a:srgbClr val="EEF2EC"/>
                </a:solidFill>
                <a:latin typeface="+mn-lt"/>
                <a:ea typeface="+mj-ea"/>
                <a:cs typeface="+mj-cs"/>
              </a:defRPr>
            </a:lvl1pPr>
          </a:lstStyle>
          <a:p>
            <a:pPr lvl="0"/>
            <a:r>
              <a:rPr lang="en-US"/>
              <a:t>Click to edit Master subtitle style</a:t>
            </a:r>
            <a:endParaRPr lang="en-GB" dirty="0"/>
          </a:p>
        </p:txBody>
      </p:sp>
      <p:sp>
        <p:nvSpPr>
          <p:cNvPr id="2" name="Title 1"/>
          <p:cNvSpPr>
            <a:spLocks noGrp="1"/>
          </p:cNvSpPr>
          <p:nvPr>
            <p:ph type="ctrTitle"/>
          </p:nvPr>
        </p:nvSpPr>
        <p:spPr>
          <a:xfrm>
            <a:off x="540000" y="2461259"/>
            <a:ext cx="11127883" cy="768224"/>
          </a:xfrm>
        </p:spPr>
        <p:txBody>
          <a:bodyPr/>
          <a:lstStyle>
            <a:lvl1pPr algn="l">
              <a:lnSpc>
                <a:spcPct val="104000"/>
              </a:lnSpc>
              <a:defRPr sz="4800">
                <a:solidFill>
                  <a:srgbClr val="EEF2EC"/>
                </a:solidFill>
              </a:defRPr>
            </a:lvl1pPr>
          </a:lstStyle>
          <a:p>
            <a:r>
              <a:rPr lang="en-US"/>
              <a:t>Click to edit Master title style</a:t>
            </a:r>
            <a:endParaRPr lang="en-GB" dirty="0"/>
          </a:p>
        </p:txBody>
      </p:sp>
      <p:sp>
        <p:nvSpPr>
          <p:cNvPr id="6" name="Slide Number Placeholder 9"/>
          <p:cNvSpPr>
            <a:spLocks noGrp="1"/>
          </p:cNvSpPr>
          <p:nvPr>
            <p:ph type="sldNum" sz="quarter" idx="11"/>
          </p:nvPr>
        </p:nvSpPr>
        <p:spPr/>
        <p:txBody>
          <a:bodyPr/>
          <a:lstStyle>
            <a:lvl1pPr>
              <a:defRPr>
                <a:solidFill>
                  <a:srgbClr val="EEF2EC"/>
                </a:solidFill>
              </a:defRPr>
            </a:lvl1pPr>
          </a:lstStyle>
          <a:p>
            <a:fld id="{68C4A143-42F1-CD4D-A024-23DD4025078D}" type="slidenum">
              <a:rPr lang="uk-UA" altLang="en-US" smtClean="0"/>
              <a:pPr/>
              <a:t>‹#›</a:t>
            </a:fld>
            <a:endParaRPr lang="uk-UA" altLang="en-US"/>
          </a:p>
        </p:txBody>
      </p:sp>
      <p:pic>
        <p:nvPicPr>
          <p:cNvPr id="7"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Quote/statement – Blue templat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2"/>
          <p:cNvSpPr>
            <a:spLocks noGrp="1"/>
          </p:cNvSpPr>
          <p:nvPr>
            <p:ph idx="1" hasCustomPrompt="1"/>
          </p:nvPr>
        </p:nvSpPr>
        <p:spPr>
          <a:xfrm>
            <a:off x="533250" y="525600"/>
            <a:ext cx="11129022" cy="5572800"/>
          </a:xfrm>
        </p:spPr>
        <p:txBody>
          <a:bodyPr anchor="ctr"/>
          <a:lstStyle>
            <a:lvl1pPr algn="ctr">
              <a:lnSpc>
                <a:spcPct val="110000"/>
              </a:lnSpc>
              <a:spcAft>
                <a:spcPts val="2000"/>
              </a:spcAft>
              <a:defRPr sz="3600" b="0" i="0" spc="50" baseline="0">
                <a:solidFill>
                  <a:srgbClr val="EEF2EC"/>
                </a:solidFill>
                <a:latin typeface="+mn-lt"/>
                <a:ea typeface="Hind Medium" charset="0"/>
                <a:cs typeface="Hind Medium" charset="0"/>
              </a:defRPr>
            </a:lvl1pPr>
            <a:lvl2pPr algn="ctr">
              <a:lnSpc>
                <a:spcPct val="110000"/>
              </a:lnSpc>
              <a:defRPr b="0" i="0">
                <a:solidFill>
                  <a:srgbClr val="EEF2EC"/>
                </a:solidFill>
                <a:latin typeface="Hind Medium" charset="0"/>
                <a:ea typeface="Hind Medium" charset="0"/>
                <a:cs typeface="Hind Medium" charset="0"/>
              </a:defRPr>
            </a:lvl2pPr>
            <a:lvl3pPr>
              <a:spcAft>
                <a:spcPts val="1500"/>
              </a:spcAft>
              <a:defRPr/>
            </a:lvl3pPr>
          </a:lstStyle>
          <a:p>
            <a:pPr lvl="0"/>
            <a:r>
              <a:rPr lang="en-US" dirty="0"/>
              <a:t>Large quote or statement style</a:t>
            </a:r>
          </a:p>
          <a:p>
            <a:pPr lvl="1"/>
            <a:r>
              <a:rPr lang="en-US" dirty="0"/>
              <a:t>Supporting content</a:t>
            </a:r>
            <a:endParaRPr lang="en-GB" dirty="0"/>
          </a:p>
        </p:txBody>
      </p:sp>
      <p:sp>
        <p:nvSpPr>
          <p:cNvPr id="5" name="Slide Number Placeholder 9"/>
          <p:cNvSpPr>
            <a:spLocks noGrp="1"/>
          </p:cNvSpPr>
          <p:nvPr>
            <p:ph type="sldNum" sz="quarter" idx="11"/>
          </p:nvPr>
        </p:nvSpPr>
        <p:spPr/>
        <p:txBody>
          <a:bodyPr/>
          <a:lstStyle>
            <a:lvl1pPr>
              <a:defRPr>
                <a:solidFill>
                  <a:srgbClr val="EEF2EC"/>
                </a:solidFill>
              </a:defRPr>
            </a:lvl1pPr>
          </a:lstStyle>
          <a:p>
            <a:fld id="{DBE5F007-28FD-B845-A833-24BC97E499D9}" type="slidenum">
              <a:rPr lang="uk-UA" altLang="en-US" smtClean="0"/>
              <a:pPr/>
              <a:t>‹#›</a:t>
            </a:fld>
            <a:endParaRPr lang="uk-UA" altLang="en-US"/>
          </a:p>
        </p:txBody>
      </p:sp>
      <p:pic>
        <p:nvPicPr>
          <p:cNvPr id="6"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hank you – Blue templat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65"/>
          <p:cNvSpPr txBox="1">
            <a:spLocks/>
          </p:cNvSpPr>
          <p:nvPr/>
        </p:nvSpPr>
        <p:spPr>
          <a:xfrm>
            <a:off x="6173788"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dirty="0"/>
              <a:t>Visit us at</a:t>
            </a:r>
          </a:p>
          <a:p>
            <a:pPr lvl="1" fontAlgn="auto">
              <a:spcAft>
                <a:spcPts val="0"/>
              </a:spcAft>
              <a:defRPr/>
            </a:pPr>
            <a:r>
              <a:rPr lang="en-GB" dirty="0"/>
              <a:t>www.internetsociety.org</a:t>
            </a:r>
          </a:p>
          <a:p>
            <a:pPr fontAlgn="auto">
              <a:spcAft>
                <a:spcPts val="0"/>
              </a:spcAft>
              <a:defRPr/>
            </a:pPr>
            <a:r>
              <a:rPr lang="en-GB" dirty="0"/>
              <a:t>Follow us</a:t>
            </a:r>
          </a:p>
          <a:p>
            <a:pPr fontAlgn="auto">
              <a:spcAft>
                <a:spcPts val="0"/>
              </a:spcAft>
              <a:defRPr/>
            </a:pPr>
            <a:r>
              <a:rPr lang="en-GB" dirty="0"/>
              <a:t>@internetsociety</a:t>
            </a:r>
          </a:p>
        </p:txBody>
      </p:sp>
      <p:sp>
        <p:nvSpPr>
          <p:cNvPr id="5" name="Text Placeholder 7"/>
          <p:cNvSpPr txBox="1">
            <a:spLocks/>
          </p:cNvSpPr>
          <p:nvPr/>
        </p:nvSpPr>
        <p:spPr>
          <a:xfrm>
            <a:off x="8056563"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dirty="0"/>
              <a:t>Galerie Jean-Malbuisson 15, </a:t>
            </a:r>
            <a:br>
              <a:rPr lang="en-GB" dirty="0"/>
            </a:br>
            <a:r>
              <a:rPr lang="en-GB" dirty="0"/>
              <a:t>CH-1204 Geneva, </a:t>
            </a:r>
            <a:br>
              <a:rPr lang="en-GB" dirty="0"/>
            </a:br>
            <a:r>
              <a:rPr lang="en-GB" dirty="0"/>
              <a:t>Switzerland.</a:t>
            </a:r>
            <a:br>
              <a:rPr lang="en-GB" dirty="0"/>
            </a:br>
            <a:r>
              <a:rPr lang="en-GB" dirty="0"/>
              <a:t>+41 22 807 1444</a:t>
            </a:r>
          </a:p>
          <a:p>
            <a:pPr fontAlgn="auto">
              <a:spcAft>
                <a:spcPts val="0"/>
              </a:spcAft>
              <a:defRPr/>
            </a:pPr>
            <a:endParaRPr lang="en-GB" dirty="0"/>
          </a:p>
          <a:p>
            <a:pPr fontAlgn="auto">
              <a:spcAft>
                <a:spcPts val="0"/>
              </a:spcAft>
              <a:defRPr/>
            </a:pPr>
            <a:endParaRPr lang="en-GB" dirty="0"/>
          </a:p>
        </p:txBody>
      </p:sp>
      <p:sp>
        <p:nvSpPr>
          <p:cNvPr id="6" name="Text Placeholder 8"/>
          <p:cNvSpPr txBox="1">
            <a:spLocks/>
          </p:cNvSpPr>
          <p:nvPr/>
        </p:nvSpPr>
        <p:spPr>
          <a:xfrm>
            <a:off x="9932988"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de-DE" dirty="0"/>
              <a:t>1775 Wiehle Avenue, </a:t>
            </a:r>
            <a:br>
              <a:rPr lang="de-DE" dirty="0"/>
            </a:br>
            <a:r>
              <a:rPr lang="de-DE" dirty="0"/>
              <a:t>Suite 201, Reston, VA </a:t>
            </a:r>
            <a:br>
              <a:rPr lang="de-DE" dirty="0"/>
            </a:br>
            <a:r>
              <a:rPr lang="de-DE" dirty="0"/>
              <a:t>20190-5108 USA. </a:t>
            </a:r>
            <a:br>
              <a:rPr lang="de-DE" dirty="0"/>
            </a:br>
            <a:r>
              <a:rPr lang="de-DE" dirty="0"/>
              <a:t>+1 703 439 2120</a:t>
            </a:r>
          </a:p>
          <a:p>
            <a:pPr fontAlgn="auto">
              <a:spcAft>
                <a:spcPts val="0"/>
              </a:spcAft>
              <a:defRPr/>
            </a:pPr>
            <a:endParaRPr lang="de-DE" dirty="0"/>
          </a:p>
          <a:p>
            <a:pPr fontAlgn="auto">
              <a:spcAft>
                <a:spcPts val="0"/>
              </a:spcAft>
              <a:defRPr/>
            </a:pPr>
            <a:endParaRPr lang="en-GB" dirty="0"/>
          </a:p>
        </p:txBody>
      </p:sp>
      <p:sp>
        <p:nvSpPr>
          <p:cNvPr id="7" name="Title 4"/>
          <p:cNvSpPr txBox="1">
            <a:spLocks/>
          </p:cNvSpPr>
          <p:nvPr/>
        </p:nvSpPr>
        <p:spPr>
          <a:xfrm>
            <a:off x="540000" y="2281238"/>
            <a:ext cx="9001125" cy="1006475"/>
          </a:xfrm>
          <a:prstGeom prst="rect">
            <a:avLst/>
          </a:prstGeom>
        </p:spPr>
        <p:txBody>
          <a:bodyPr lIns="0" tIns="0" rIns="0" bIns="0">
            <a:spAutoFit/>
          </a:bodyPr>
          <a:lstStyle>
            <a:lvl1pPr algn="l" defTabSz="914400" rtl="0" eaLnBrk="1" latinLnBrk="0" hangingPunct="1">
              <a:lnSpc>
                <a:spcPct val="109000"/>
              </a:lnSpc>
              <a:spcBef>
                <a:spcPct val="0"/>
              </a:spcBef>
              <a:buNone/>
              <a:defRPr sz="6000" kern="1200" spc="20">
                <a:solidFill>
                  <a:schemeClr val="bg1"/>
                </a:solidFill>
                <a:latin typeface="+mj-lt"/>
                <a:ea typeface="+mj-ea"/>
                <a:cs typeface="+mj-cs"/>
              </a:defRPr>
            </a:lvl1pPr>
          </a:lstStyle>
          <a:p>
            <a:pPr fontAlgn="auto">
              <a:spcAft>
                <a:spcPts val="0"/>
              </a:spcAft>
              <a:defRPr/>
            </a:pPr>
            <a:r>
              <a:rPr lang="en-GB" dirty="0"/>
              <a:t>Thank you.</a:t>
            </a:r>
          </a:p>
        </p:txBody>
      </p:sp>
      <p:sp>
        <p:nvSpPr>
          <p:cNvPr id="10" name="Text Placeholder 9"/>
          <p:cNvSpPr>
            <a:spLocks noGrp="1"/>
          </p:cNvSpPr>
          <p:nvPr>
            <p:ph type="body" sz="quarter" idx="10"/>
          </p:nvPr>
        </p:nvSpPr>
        <p:spPr>
          <a:xfrm>
            <a:off x="540000" y="4351780"/>
            <a:ext cx="4097551" cy="902123"/>
          </a:xfrm>
        </p:spPr>
        <p:txBody>
          <a:bodyPr/>
          <a:lstStyle>
            <a:lvl1pPr marL="0" indent="0">
              <a:lnSpc>
                <a:spcPct val="117000"/>
              </a:lnSpc>
              <a:buFont typeface="Arial" charset="0"/>
              <a:buNone/>
              <a:defRPr sz="1500">
                <a:solidFill>
                  <a:srgbClr val="EEF2EC"/>
                </a:solidFill>
              </a:defRPr>
            </a:lvl1pPr>
            <a:lvl2pPr marL="0" indent="0">
              <a:lnSpc>
                <a:spcPct val="117000"/>
              </a:lnSpc>
              <a:buFont typeface="Arial" charset="0"/>
              <a:buNone/>
              <a:defRPr sz="1500">
                <a:solidFill>
                  <a:schemeClr val="bg1"/>
                </a:solidFill>
              </a:defRPr>
            </a:lvl2pPr>
            <a:lvl3pPr marL="0" indent="0">
              <a:lnSpc>
                <a:spcPct val="117000"/>
              </a:lnSpc>
              <a:buNone/>
              <a:defRPr sz="1500">
                <a:solidFill>
                  <a:schemeClr val="tx2"/>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p:txBody>
      </p:sp>
      <p:sp>
        <p:nvSpPr>
          <p:cNvPr id="9" name="Slide Number Placeholder 9"/>
          <p:cNvSpPr>
            <a:spLocks noGrp="1"/>
          </p:cNvSpPr>
          <p:nvPr>
            <p:ph type="sldNum" sz="quarter" idx="12"/>
          </p:nvPr>
        </p:nvSpPr>
        <p:spPr/>
        <p:txBody>
          <a:bodyPr/>
          <a:lstStyle>
            <a:lvl1pPr>
              <a:defRPr>
                <a:solidFill>
                  <a:srgbClr val="EEF2EC"/>
                </a:solidFill>
              </a:defRPr>
            </a:lvl1pPr>
          </a:lstStyle>
          <a:p>
            <a:fld id="{18433E0E-72FD-FD40-88BA-BE70973222D5}" type="slidenum">
              <a:rPr lang="uk-UA" altLang="en-US" smtClean="0"/>
              <a:pPr/>
              <a:t>‹#›</a:t>
            </a:fld>
            <a:endParaRPr lang="uk-UA" altLang="en-US"/>
          </a:p>
        </p:txBody>
      </p:sp>
      <p:pic>
        <p:nvPicPr>
          <p:cNvPr id="11"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Placeholder 7"/>
          <p:cNvSpPr txBox="1">
            <a:spLocks/>
          </p:cNvSpPr>
          <p:nvPr userDrawn="1"/>
        </p:nvSpPr>
        <p:spPr>
          <a:xfrm>
            <a:off x="8056563"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b="0" i="0">
                <a:ea typeface="Corbel" charset="0"/>
                <a:cs typeface="Corbel" charset="0"/>
              </a:rPr>
              <a:t>Galerie Jean-Malbuisson 15, </a:t>
            </a:r>
            <a:br>
              <a:rPr lang="en-GB" b="0" i="0">
                <a:ea typeface="Corbel" charset="0"/>
                <a:cs typeface="Corbel" charset="0"/>
              </a:rPr>
            </a:br>
            <a:r>
              <a:rPr lang="en-GB" b="0" i="0">
                <a:ea typeface="Corbel" charset="0"/>
                <a:cs typeface="Corbel" charset="0"/>
              </a:rPr>
              <a:t>CH-1204 Geneva, </a:t>
            </a:r>
            <a:br>
              <a:rPr lang="en-GB" b="0" i="0">
                <a:ea typeface="Corbel" charset="0"/>
                <a:cs typeface="Corbel" charset="0"/>
              </a:rPr>
            </a:br>
            <a:r>
              <a:rPr lang="en-GB" b="0" i="0">
                <a:ea typeface="Corbel" charset="0"/>
                <a:cs typeface="Corbel" charset="0"/>
              </a:rPr>
              <a:t>Switzerland.</a:t>
            </a:r>
            <a:br>
              <a:rPr lang="en-GB" b="0" i="0">
                <a:ea typeface="Corbel" charset="0"/>
                <a:cs typeface="Corbel" charset="0"/>
              </a:rPr>
            </a:br>
            <a:r>
              <a:rPr lang="en-GB" b="0" i="0">
                <a:ea typeface="Corbel" charset="0"/>
                <a:cs typeface="Corbel" charset="0"/>
              </a:rPr>
              <a:t>+41 22 807 1444</a:t>
            </a:r>
          </a:p>
          <a:p>
            <a:pPr fontAlgn="auto">
              <a:spcAft>
                <a:spcPts val="0"/>
              </a:spcAft>
              <a:defRPr/>
            </a:pPr>
            <a:endParaRPr lang="en-GB" b="0" i="0">
              <a:ea typeface="Corbel" charset="0"/>
              <a:cs typeface="Corbel" charset="0"/>
            </a:endParaRPr>
          </a:p>
          <a:p>
            <a:pPr fontAlgn="auto">
              <a:spcAft>
                <a:spcPts val="0"/>
              </a:spcAft>
              <a:defRPr/>
            </a:pPr>
            <a:endParaRPr lang="en-GB" b="0" i="0">
              <a:ea typeface="Corbel" charset="0"/>
              <a:cs typeface="Corbel" charset="0"/>
            </a:endParaRPr>
          </a:p>
        </p:txBody>
      </p:sp>
      <p:sp>
        <p:nvSpPr>
          <p:cNvPr id="14" name="Text Placeholder 8"/>
          <p:cNvSpPr txBox="1">
            <a:spLocks/>
          </p:cNvSpPr>
          <p:nvPr userDrawn="1"/>
        </p:nvSpPr>
        <p:spPr>
          <a:xfrm>
            <a:off x="9932988"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de-DE" b="0" i="0">
                <a:ea typeface="Corbel" charset="0"/>
                <a:cs typeface="Corbel" charset="0"/>
              </a:rPr>
              <a:t>1775 Wiehle Avenue, </a:t>
            </a:r>
            <a:br>
              <a:rPr lang="de-DE" b="0" i="0">
                <a:ea typeface="Corbel" charset="0"/>
                <a:cs typeface="Corbel" charset="0"/>
              </a:rPr>
            </a:br>
            <a:r>
              <a:rPr lang="de-DE" b="0" i="0">
                <a:ea typeface="Corbel" charset="0"/>
                <a:cs typeface="Corbel" charset="0"/>
              </a:rPr>
              <a:t>Suite 201, Reston, VA </a:t>
            </a:r>
            <a:br>
              <a:rPr lang="de-DE" b="0" i="0">
                <a:ea typeface="Corbel" charset="0"/>
                <a:cs typeface="Corbel" charset="0"/>
              </a:rPr>
            </a:br>
            <a:r>
              <a:rPr lang="de-DE" b="0" i="0">
                <a:ea typeface="Corbel" charset="0"/>
                <a:cs typeface="Corbel" charset="0"/>
              </a:rPr>
              <a:t>20190-5108 USA. </a:t>
            </a:r>
            <a:br>
              <a:rPr lang="de-DE" b="0" i="0">
                <a:ea typeface="Corbel" charset="0"/>
                <a:cs typeface="Corbel" charset="0"/>
              </a:rPr>
            </a:br>
            <a:r>
              <a:rPr lang="de-DE" b="0" i="0">
                <a:ea typeface="Corbel" charset="0"/>
                <a:cs typeface="Corbel" charset="0"/>
              </a:rPr>
              <a:t>+1 703 439 2120</a:t>
            </a:r>
          </a:p>
          <a:p>
            <a:pPr fontAlgn="auto">
              <a:spcAft>
                <a:spcPts val="0"/>
              </a:spcAft>
              <a:defRPr/>
            </a:pPr>
            <a:endParaRPr lang="de-DE" b="0" i="0">
              <a:ea typeface="Corbel" charset="0"/>
              <a:cs typeface="Corbel" charset="0"/>
            </a:endParaRPr>
          </a:p>
          <a:p>
            <a:pPr fontAlgn="auto">
              <a:spcAft>
                <a:spcPts val="0"/>
              </a:spcAft>
              <a:defRPr/>
            </a:pPr>
            <a:endParaRPr lang="en-GB" b="0" i="0">
              <a:ea typeface="Corbel" charset="0"/>
              <a:cs typeface="Corbel" charset="0"/>
            </a:endParaRPr>
          </a:p>
        </p:txBody>
      </p:sp>
      <p:sp>
        <p:nvSpPr>
          <p:cNvPr id="15" name="Title 4"/>
          <p:cNvSpPr txBox="1">
            <a:spLocks/>
          </p:cNvSpPr>
          <p:nvPr userDrawn="1"/>
        </p:nvSpPr>
        <p:spPr>
          <a:xfrm>
            <a:off x="540000" y="2281238"/>
            <a:ext cx="9001125" cy="1006475"/>
          </a:xfrm>
          <a:prstGeom prst="rect">
            <a:avLst/>
          </a:prstGeom>
        </p:spPr>
        <p:txBody>
          <a:bodyPr lIns="0" tIns="0" rIns="0" bIns="0">
            <a:spAutoFit/>
          </a:bodyPr>
          <a:lstStyle>
            <a:lvl1pPr algn="l" defTabSz="914400" rtl="0" eaLnBrk="1" latinLnBrk="0" hangingPunct="1">
              <a:lnSpc>
                <a:spcPct val="109000"/>
              </a:lnSpc>
              <a:spcBef>
                <a:spcPct val="0"/>
              </a:spcBef>
              <a:buNone/>
              <a:defRPr sz="6000" kern="1200" spc="20">
                <a:solidFill>
                  <a:schemeClr val="bg1"/>
                </a:solidFill>
                <a:latin typeface="+mj-lt"/>
                <a:ea typeface="+mj-ea"/>
                <a:cs typeface="+mj-cs"/>
              </a:defRPr>
            </a:lvl1pPr>
          </a:lstStyle>
          <a:p>
            <a:pPr fontAlgn="auto">
              <a:spcAft>
                <a:spcPts val="0"/>
              </a:spcAft>
              <a:defRPr/>
            </a:pPr>
            <a:r>
              <a:rPr lang="en-GB"/>
              <a:t>Thank you.</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Get involved – Blue templat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65"/>
          <p:cNvSpPr txBox="1">
            <a:spLocks/>
          </p:cNvSpPr>
          <p:nvPr/>
        </p:nvSpPr>
        <p:spPr>
          <a:xfrm>
            <a:off x="6173788"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dirty="0"/>
              <a:t>Visit us at</a:t>
            </a:r>
          </a:p>
          <a:p>
            <a:pPr lvl="1" fontAlgn="auto">
              <a:spcAft>
                <a:spcPts val="0"/>
              </a:spcAft>
              <a:defRPr/>
            </a:pPr>
            <a:r>
              <a:rPr lang="en-GB" dirty="0"/>
              <a:t>www.internetsociety.org</a:t>
            </a:r>
          </a:p>
          <a:p>
            <a:pPr fontAlgn="auto">
              <a:spcAft>
                <a:spcPts val="0"/>
              </a:spcAft>
              <a:defRPr/>
            </a:pPr>
            <a:r>
              <a:rPr lang="en-GB" dirty="0"/>
              <a:t>Follow us</a:t>
            </a:r>
          </a:p>
          <a:p>
            <a:pPr fontAlgn="auto">
              <a:spcAft>
                <a:spcPts val="0"/>
              </a:spcAft>
              <a:defRPr/>
            </a:pPr>
            <a:r>
              <a:rPr lang="en-GB" dirty="0"/>
              <a:t>@internetsociety</a:t>
            </a:r>
          </a:p>
        </p:txBody>
      </p:sp>
      <p:sp>
        <p:nvSpPr>
          <p:cNvPr id="5" name="Text Placeholder 7"/>
          <p:cNvSpPr txBox="1">
            <a:spLocks/>
          </p:cNvSpPr>
          <p:nvPr/>
        </p:nvSpPr>
        <p:spPr>
          <a:xfrm>
            <a:off x="8056563"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dirty="0"/>
              <a:t>Galerie Jean-Malbuisson 15, </a:t>
            </a:r>
            <a:br>
              <a:rPr lang="en-GB" dirty="0"/>
            </a:br>
            <a:r>
              <a:rPr lang="en-GB" dirty="0"/>
              <a:t>CH-1204 Geneva, </a:t>
            </a:r>
            <a:br>
              <a:rPr lang="en-GB" dirty="0"/>
            </a:br>
            <a:r>
              <a:rPr lang="en-GB" dirty="0"/>
              <a:t>Switzerland.</a:t>
            </a:r>
            <a:br>
              <a:rPr lang="en-GB" dirty="0"/>
            </a:br>
            <a:r>
              <a:rPr lang="en-GB" dirty="0"/>
              <a:t>+41 22 807 1444</a:t>
            </a:r>
          </a:p>
          <a:p>
            <a:pPr fontAlgn="auto">
              <a:spcAft>
                <a:spcPts val="0"/>
              </a:spcAft>
              <a:defRPr/>
            </a:pPr>
            <a:endParaRPr lang="en-GB" dirty="0"/>
          </a:p>
          <a:p>
            <a:pPr fontAlgn="auto">
              <a:spcAft>
                <a:spcPts val="0"/>
              </a:spcAft>
              <a:defRPr/>
            </a:pPr>
            <a:endParaRPr lang="en-GB" dirty="0"/>
          </a:p>
        </p:txBody>
      </p:sp>
      <p:sp>
        <p:nvSpPr>
          <p:cNvPr id="6" name="Text Placeholder 8"/>
          <p:cNvSpPr txBox="1">
            <a:spLocks/>
          </p:cNvSpPr>
          <p:nvPr/>
        </p:nvSpPr>
        <p:spPr>
          <a:xfrm>
            <a:off x="9932988"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de-DE" dirty="0"/>
              <a:t>1775 Wiehle Avenue, </a:t>
            </a:r>
            <a:br>
              <a:rPr lang="de-DE" dirty="0"/>
            </a:br>
            <a:r>
              <a:rPr lang="de-DE" dirty="0"/>
              <a:t>Suite 201, Reston, VA </a:t>
            </a:r>
            <a:br>
              <a:rPr lang="de-DE" dirty="0"/>
            </a:br>
            <a:r>
              <a:rPr lang="de-DE" dirty="0"/>
              <a:t>20190-5108 USA. </a:t>
            </a:r>
            <a:br>
              <a:rPr lang="de-DE" dirty="0"/>
            </a:br>
            <a:r>
              <a:rPr lang="de-DE" dirty="0"/>
              <a:t>+1 703 439 2120</a:t>
            </a:r>
          </a:p>
          <a:p>
            <a:pPr fontAlgn="auto">
              <a:spcAft>
                <a:spcPts val="0"/>
              </a:spcAft>
              <a:defRPr/>
            </a:pPr>
            <a:endParaRPr lang="de-DE" dirty="0"/>
          </a:p>
          <a:p>
            <a:pPr fontAlgn="auto">
              <a:spcAft>
                <a:spcPts val="0"/>
              </a:spcAft>
              <a:defRPr/>
            </a:pPr>
            <a:endParaRPr lang="en-GB" dirty="0"/>
          </a:p>
        </p:txBody>
      </p:sp>
      <p:sp>
        <p:nvSpPr>
          <p:cNvPr id="7" name="Title 4"/>
          <p:cNvSpPr txBox="1">
            <a:spLocks/>
          </p:cNvSpPr>
          <p:nvPr/>
        </p:nvSpPr>
        <p:spPr>
          <a:xfrm>
            <a:off x="540000" y="2281238"/>
            <a:ext cx="9001125" cy="1006475"/>
          </a:xfrm>
          <a:prstGeom prst="rect">
            <a:avLst/>
          </a:prstGeom>
        </p:spPr>
        <p:txBody>
          <a:bodyPr lIns="0" tIns="0" rIns="0" bIns="0">
            <a:spAutoFit/>
          </a:bodyPr>
          <a:lstStyle>
            <a:lvl1pPr algn="l" defTabSz="914400" rtl="0" eaLnBrk="1" latinLnBrk="0" hangingPunct="1">
              <a:lnSpc>
                <a:spcPct val="109000"/>
              </a:lnSpc>
              <a:spcBef>
                <a:spcPct val="0"/>
              </a:spcBef>
              <a:buNone/>
              <a:defRPr sz="6000" kern="1200" spc="20">
                <a:solidFill>
                  <a:schemeClr val="bg1"/>
                </a:solidFill>
                <a:latin typeface="+mj-lt"/>
                <a:ea typeface="+mj-ea"/>
                <a:cs typeface="+mj-cs"/>
              </a:defRPr>
            </a:lvl1pPr>
          </a:lstStyle>
          <a:p>
            <a:pPr fontAlgn="auto">
              <a:spcAft>
                <a:spcPts val="0"/>
              </a:spcAft>
              <a:defRPr/>
            </a:pPr>
            <a:r>
              <a:rPr lang="en-GB" dirty="0"/>
              <a:t>Get involved.</a:t>
            </a:r>
          </a:p>
        </p:txBody>
      </p:sp>
      <p:sp>
        <p:nvSpPr>
          <p:cNvPr id="10" name="Text Placeholder 9"/>
          <p:cNvSpPr>
            <a:spLocks noGrp="1"/>
          </p:cNvSpPr>
          <p:nvPr>
            <p:ph type="body" sz="quarter" idx="10"/>
          </p:nvPr>
        </p:nvSpPr>
        <p:spPr>
          <a:xfrm>
            <a:off x="540000" y="4351780"/>
            <a:ext cx="4097551" cy="902123"/>
          </a:xfrm>
        </p:spPr>
        <p:txBody>
          <a:bodyPr/>
          <a:lstStyle>
            <a:lvl1pPr marL="0" indent="0">
              <a:lnSpc>
                <a:spcPct val="117000"/>
              </a:lnSpc>
              <a:buFont typeface="Arial" charset="0"/>
              <a:buNone/>
              <a:defRPr sz="1500">
                <a:solidFill>
                  <a:srgbClr val="EEF2EC"/>
                </a:solidFill>
              </a:defRPr>
            </a:lvl1pPr>
            <a:lvl2pPr marL="0" indent="0">
              <a:lnSpc>
                <a:spcPct val="117000"/>
              </a:lnSpc>
              <a:buFont typeface="Arial" charset="0"/>
              <a:buNone/>
              <a:defRPr sz="1500">
                <a:solidFill>
                  <a:schemeClr val="bg1"/>
                </a:solidFill>
              </a:defRPr>
            </a:lvl2pPr>
            <a:lvl3pPr marL="0" indent="0">
              <a:lnSpc>
                <a:spcPct val="117000"/>
              </a:lnSpc>
              <a:buNone/>
              <a:defRPr sz="1500">
                <a:solidFill>
                  <a:schemeClr val="tx2"/>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p:txBody>
      </p:sp>
      <p:sp>
        <p:nvSpPr>
          <p:cNvPr id="9" name="Slide Number Placeholder 9"/>
          <p:cNvSpPr>
            <a:spLocks noGrp="1"/>
          </p:cNvSpPr>
          <p:nvPr>
            <p:ph type="sldNum" sz="quarter" idx="12"/>
          </p:nvPr>
        </p:nvSpPr>
        <p:spPr/>
        <p:txBody>
          <a:bodyPr/>
          <a:lstStyle>
            <a:lvl1pPr>
              <a:defRPr>
                <a:solidFill>
                  <a:srgbClr val="EEF2EC"/>
                </a:solidFill>
              </a:defRPr>
            </a:lvl1pPr>
          </a:lstStyle>
          <a:p>
            <a:fld id="{9762ADA9-0755-1F48-8532-9AFBBB73FAAF}" type="slidenum">
              <a:rPr lang="uk-UA" altLang="en-US" smtClean="0"/>
              <a:pPr/>
              <a:t>‹#›</a:t>
            </a:fld>
            <a:endParaRPr lang="uk-UA" altLang="en-US"/>
          </a:p>
        </p:txBody>
      </p:sp>
      <p:pic>
        <p:nvPicPr>
          <p:cNvPr id="11"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Placeholder 7"/>
          <p:cNvSpPr txBox="1">
            <a:spLocks/>
          </p:cNvSpPr>
          <p:nvPr userDrawn="1"/>
        </p:nvSpPr>
        <p:spPr>
          <a:xfrm>
            <a:off x="8056563"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b="0" i="0">
                <a:ea typeface="Corbel" charset="0"/>
                <a:cs typeface="Corbel" charset="0"/>
              </a:rPr>
              <a:t>Galerie Jean-Malbuisson 15, </a:t>
            </a:r>
            <a:br>
              <a:rPr lang="en-GB" b="0" i="0">
                <a:ea typeface="Corbel" charset="0"/>
                <a:cs typeface="Corbel" charset="0"/>
              </a:rPr>
            </a:br>
            <a:r>
              <a:rPr lang="en-GB" b="0" i="0">
                <a:ea typeface="Corbel" charset="0"/>
                <a:cs typeface="Corbel" charset="0"/>
              </a:rPr>
              <a:t>CH-1204 Geneva, </a:t>
            </a:r>
            <a:br>
              <a:rPr lang="en-GB" b="0" i="0">
                <a:ea typeface="Corbel" charset="0"/>
                <a:cs typeface="Corbel" charset="0"/>
              </a:rPr>
            </a:br>
            <a:r>
              <a:rPr lang="en-GB" b="0" i="0">
                <a:ea typeface="Corbel" charset="0"/>
                <a:cs typeface="Corbel" charset="0"/>
              </a:rPr>
              <a:t>Switzerland.</a:t>
            </a:r>
            <a:br>
              <a:rPr lang="en-GB" b="0" i="0">
                <a:ea typeface="Corbel" charset="0"/>
                <a:cs typeface="Corbel" charset="0"/>
              </a:rPr>
            </a:br>
            <a:r>
              <a:rPr lang="en-GB" b="0" i="0">
                <a:ea typeface="Corbel" charset="0"/>
                <a:cs typeface="Corbel" charset="0"/>
              </a:rPr>
              <a:t>+41 22 807 1444</a:t>
            </a:r>
          </a:p>
          <a:p>
            <a:pPr fontAlgn="auto">
              <a:spcAft>
                <a:spcPts val="0"/>
              </a:spcAft>
              <a:defRPr/>
            </a:pPr>
            <a:endParaRPr lang="en-GB" b="0" i="0">
              <a:ea typeface="Corbel" charset="0"/>
              <a:cs typeface="Corbel" charset="0"/>
            </a:endParaRPr>
          </a:p>
          <a:p>
            <a:pPr fontAlgn="auto">
              <a:spcAft>
                <a:spcPts val="0"/>
              </a:spcAft>
              <a:defRPr/>
            </a:pPr>
            <a:endParaRPr lang="en-GB" b="0" i="0">
              <a:ea typeface="Corbel" charset="0"/>
              <a:cs typeface="Corbel" charset="0"/>
            </a:endParaRPr>
          </a:p>
        </p:txBody>
      </p:sp>
      <p:sp>
        <p:nvSpPr>
          <p:cNvPr id="14" name="Text Placeholder 8"/>
          <p:cNvSpPr txBox="1">
            <a:spLocks/>
          </p:cNvSpPr>
          <p:nvPr userDrawn="1"/>
        </p:nvSpPr>
        <p:spPr>
          <a:xfrm>
            <a:off x="9932988" y="4367213"/>
            <a:ext cx="1812925" cy="901700"/>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de-DE" b="0" i="0">
                <a:ea typeface="Corbel" charset="0"/>
                <a:cs typeface="Corbel" charset="0"/>
              </a:rPr>
              <a:t>1775 Wiehle Avenue, </a:t>
            </a:r>
            <a:br>
              <a:rPr lang="de-DE" b="0" i="0">
                <a:ea typeface="Corbel" charset="0"/>
                <a:cs typeface="Corbel" charset="0"/>
              </a:rPr>
            </a:br>
            <a:r>
              <a:rPr lang="de-DE" b="0" i="0">
                <a:ea typeface="Corbel" charset="0"/>
                <a:cs typeface="Corbel" charset="0"/>
              </a:rPr>
              <a:t>Suite 201, Reston, VA </a:t>
            </a:r>
            <a:br>
              <a:rPr lang="de-DE" b="0" i="0">
                <a:ea typeface="Corbel" charset="0"/>
                <a:cs typeface="Corbel" charset="0"/>
              </a:rPr>
            </a:br>
            <a:r>
              <a:rPr lang="de-DE" b="0" i="0">
                <a:ea typeface="Corbel" charset="0"/>
                <a:cs typeface="Corbel" charset="0"/>
              </a:rPr>
              <a:t>20190-5108 USA. </a:t>
            </a:r>
            <a:br>
              <a:rPr lang="de-DE" b="0" i="0">
                <a:ea typeface="Corbel" charset="0"/>
                <a:cs typeface="Corbel" charset="0"/>
              </a:rPr>
            </a:br>
            <a:r>
              <a:rPr lang="de-DE" b="0" i="0">
                <a:ea typeface="Corbel" charset="0"/>
                <a:cs typeface="Corbel" charset="0"/>
              </a:rPr>
              <a:t>+1 703 439 2120</a:t>
            </a:r>
          </a:p>
          <a:p>
            <a:pPr fontAlgn="auto">
              <a:spcAft>
                <a:spcPts val="0"/>
              </a:spcAft>
              <a:defRPr/>
            </a:pPr>
            <a:endParaRPr lang="de-DE" b="0" i="0">
              <a:ea typeface="Corbel" charset="0"/>
              <a:cs typeface="Corbel" charset="0"/>
            </a:endParaRPr>
          </a:p>
          <a:p>
            <a:pPr fontAlgn="auto">
              <a:spcAft>
                <a:spcPts val="0"/>
              </a:spcAft>
              <a:defRPr/>
            </a:pPr>
            <a:endParaRPr lang="en-GB" b="0" i="0">
              <a:ea typeface="Corbel" charset="0"/>
              <a:cs typeface="Corbel" charset="0"/>
            </a:endParaRPr>
          </a:p>
        </p:txBody>
      </p:sp>
      <p:sp>
        <p:nvSpPr>
          <p:cNvPr id="15" name="Title 4"/>
          <p:cNvSpPr txBox="1">
            <a:spLocks/>
          </p:cNvSpPr>
          <p:nvPr userDrawn="1"/>
        </p:nvSpPr>
        <p:spPr>
          <a:xfrm>
            <a:off x="540000" y="2281238"/>
            <a:ext cx="9001125" cy="1006475"/>
          </a:xfrm>
          <a:prstGeom prst="rect">
            <a:avLst/>
          </a:prstGeom>
        </p:spPr>
        <p:txBody>
          <a:bodyPr lIns="0" tIns="0" rIns="0" bIns="0">
            <a:spAutoFit/>
          </a:bodyPr>
          <a:lstStyle>
            <a:lvl1pPr algn="l" defTabSz="914400" rtl="0" eaLnBrk="1" latinLnBrk="0" hangingPunct="1">
              <a:lnSpc>
                <a:spcPct val="109000"/>
              </a:lnSpc>
              <a:spcBef>
                <a:spcPct val="0"/>
              </a:spcBef>
              <a:buNone/>
              <a:defRPr sz="6000" kern="1200" spc="20">
                <a:solidFill>
                  <a:schemeClr val="bg1"/>
                </a:solidFill>
                <a:latin typeface="+mj-lt"/>
                <a:ea typeface="+mj-ea"/>
                <a:cs typeface="+mj-cs"/>
              </a:defRPr>
            </a:lvl1pPr>
          </a:lstStyle>
          <a:p>
            <a:pPr fontAlgn="auto">
              <a:spcAft>
                <a:spcPts val="0"/>
              </a:spcAft>
              <a:defRPr/>
            </a:pPr>
            <a:r>
              <a:rPr lang="en-GB"/>
              <a:t>Get involved.</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 column – Text only – Blue template">
    <p:spTree>
      <p:nvGrpSpPr>
        <p:cNvPr id="1" name=""/>
        <p:cNvGrpSpPr/>
        <p:nvPr/>
      </p:nvGrpSpPr>
      <p:grpSpPr>
        <a:xfrm>
          <a:off x="0" y="0"/>
          <a:ext cx="0" cy="0"/>
          <a:chOff x="0" y="0"/>
          <a:chExt cx="0" cy="0"/>
        </a:xfrm>
      </p:grpSpPr>
      <p:sp>
        <p:nvSpPr>
          <p:cNvPr id="2" name="Title 1"/>
          <p:cNvSpPr>
            <a:spLocks noGrp="1"/>
          </p:cNvSpPr>
          <p:nvPr>
            <p:ph type="title"/>
          </p:nvPr>
        </p:nvSpPr>
        <p:spPr>
          <a:xfrm>
            <a:off x="540976" y="567101"/>
            <a:ext cx="11121296" cy="537799"/>
          </a:xfrm>
        </p:spPr>
        <p:txBody>
          <a:bodyPr/>
          <a:lstStyle>
            <a:lvl1pPr>
              <a:defRPr sz="3000"/>
            </a:lvl1pPr>
          </a:lstStyle>
          <a:p>
            <a:r>
              <a:rPr lang="en-US"/>
              <a:t>Click to edit Master title style</a:t>
            </a:r>
            <a:endParaRPr lang="en-GB" dirty="0"/>
          </a:p>
        </p:txBody>
      </p:sp>
      <p:sp>
        <p:nvSpPr>
          <p:cNvPr id="3" name="Content Placeholder 2"/>
          <p:cNvSpPr>
            <a:spLocks noGrp="1"/>
          </p:cNvSpPr>
          <p:nvPr>
            <p:ph idx="1"/>
          </p:nvPr>
        </p:nvSpPr>
        <p:spPr>
          <a:xfrm>
            <a:off x="540000" y="1548400"/>
            <a:ext cx="11122272" cy="3220368"/>
          </a:xfrm>
        </p:spPr>
        <p:txBody>
          <a:bodyPr/>
          <a:lstStyle>
            <a:lvl1pPr>
              <a:spcAft>
                <a:spcPts val="1200"/>
              </a:spcAft>
              <a:defRPr b="0" i="0">
                <a:latin typeface="+mn-lt"/>
                <a:ea typeface="Hind Medium" charset="0"/>
                <a:cs typeface="Hind Medium" charset="0"/>
              </a:defRPr>
            </a:lvl1pPr>
            <a:lvl2pPr>
              <a:lnSpc>
                <a:spcPct val="114000"/>
              </a:lnSpc>
              <a:defRPr sz="1800">
                <a:latin typeface="+mn-lt"/>
              </a:defRPr>
            </a:lvl2pPr>
            <a:lvl3pPr>
              <a:lnSpc>
                <a:spcPct val="114000"/>
              </a:lnSpc>
              <a:spcAft>
                <a:spcPts val="0"/>
              </a:spcAft>
              <a:defRPr sz="1800">
                <a:latin typeface="+mn-lt"/>
              </a:defRPr>
            </a:lvl3pPr>
            <a:lvl4pPr>
              <a:lnSpc>
                <a:spcPct val="114000"/>
              </a:lnSpc>
              <a:defRPr sz="1800">
                <a:latin typeface="+mn-lt"/>
              </a:defRPr>
            </a:lvl4pPr>
            <a:lvl5pPr>
              <a:lnSpc>
                <a:spcPct val="114000"/>
              </a:lnSpc>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9"/>
          <p:cNvSpPr>
            <a:spLocks noGrp="1"/>
          </p:cNvSpPr>
          <p:nvPr>
            <p:ph type="sldNum" sz="quarter" idx="15"/>
          </p:nvPr>
        </p:nvSpPr>
        <p:spPr/>
        <p:txBody>
          <a:bodyPr/>
          <a:lstStyle>
            <a:lvl1pPr>
              <a:defRPr/>
            </a:lvl1pPr>
          </a:lstStyle>
          <a:p>
            <a:fld id="{9EE1D23A-55C4-7542-8A1B-C225D7430AAE}" type="slidenum">
              <a:rPr lang="uk-UA" altLang="en-US" smtClean="0"/>
              <a:pPr/>
              <a:t>‹#›</a:t>
            </a:fld>
            <a:endParaRPr lang="uk-UA" altLang="en-US"/>
          </a:p>
        </p:txBody>
      </p:sp>
      <p:pic>
        <p:nvPicPr>
          <p:cNvPr id="8"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lumn – Text only – Blue template">
    <p:spTree>
      <p:nvGrpSpPr>
        <p:cNvPr id="1" name=""/>
        <p:cNvGrpSpPr/>
        <p:nvPr/>
      </p:nvGrpSpPr>
      <p:grpSpPr>
        <a:xfrm>
          <a:off x="0" y="0"/>
          <a:ext cx="0" cy="0"/>
          <a:chOff x="0" y="0"/>
          <a:chExt cx="0" cy="0"/>
        </a:xfrm>
      </p:grpSpPr>
      <p:sp>
        <p:nvSpPr>
          <p:cNvPr id="2" name="Title 1"/>
          <p:cNvSpPr>
            <a:spLocks noGrp="1"/>
          </p:cNvSpPr>
          <p:nvPr>
            <p:ph type="title"/>
          </p:nvPr>
        </p:nvSpPr>
        <p:spPr>
          <a:xfrm>
            <a:off x="540976" y="567101"/>
            <a:ext cx="11121296" cy="575899"/>
          </a:xfrm>
        </p:spPr>
        <p:txBody>
          <a:bodyPr/>
          <a:lstStyle>
            <a:lvl1pPr>
              <a:defRPr sz="3000"/>
            </a:lvl1pPr>
          </a:lstStyle>
          <a:p>
            <a:r>
              <a:rPr lang="en-US"/>
              <a:t>Click to edit Master title style</a:t>
            </a:r>
            <a:endParaRPr lang="en-GB" dirty="0"/>
          </a:p>
        </p:txBody>
      </p:sp>
      <p:sp>
        <p:nvSpPr>
          <p:cNvPr id="8" name="Slide Number Placeholder 9"/>
          <p:cNvSpPr>
            <a:spLocks noGrp="1"/>
          </p:cNvSpPr>
          <p:nvPr>
            <p:ph type="sldNum" sz="quarter" idx="19"/>
          </p:nvPr>
        </p:nvSpPr>
        <p:spPr/>
        <p:txBody>
          <a:bodyPr/>
          <a:lstStyle>
            <a:lvl1pPr>
              <a:defRPr/>
            </a:lvl1pPr>
          </a:lstStyle>
          <a:p>
            <a:fld id="{761E0F2E-4DC0-BB41-853A-E92710F05ADB}" type="slidenum">
              <a:rPr lang="uk-UA" altLang="en-US" smtClean="0"/>
              <a:pPr/>
              <a:t>‹#›</a:t>
            </a:fld>
            <a:endParaRPr lang="uk-UA" altLang="en-US"/>
          </a:p>
        </p:txBody>
      </p:sp>
      <p:pic>
        <p:nvPicPr>
          <p:cNvPr id="11"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p:cNvSpPr>
            <a:spLocks noGrp="1"/>
          </p:cNvSpPr>
          <p:nvPr>
            <p:ph idx="21"/>
          </p:nvPr>
        </p:nvSpPr>
        <p:spPr>
          <a:xfrm>
            <a:off x="540000" y="1548400"/>
            <a:ext cx="5478179" cy="3220368"/>
          </a:xfrm>
        </p:spPr>
        <p:txBody>
          <a:bodyPr/>
          <a:lstStyle>
            <a:lvl1pPr>
              <a:spcAft>
                <a:spcPts val="1200"/>
              </a:spcAft>
              <a:defRPr b="0" i="0">
                <a:latin typeface="+mn-lt"/>
                <a:ea typeface="Hind Medium" charset="0"/>
                <a:cs typeface="Hind Medium" charset="0"/>
              </a:defRPr>
            </a:lvl1pPr>
            <a:lvl2pPr>
              <a:lnSpc>
                <a:spcPct val="114000"/>
              </a:lnSpc>
              <a:defRPr sz="1800">
                <a:latin typeface="+mn-lt"/>
              </a:defRPr>
            </a:lvl2pPr>
            <a:lvl3pPr>
              <a:lnSpc>
                <a:spcPct val="114000"/>
              </a:lnSpc>
              <a:spcAft>
                <a:spcPts val="0"/>
              </a:spcAft>
              <a:defRPr sz="1800">
                <a:latin typeface="+mn-lt"/>
              </a:defRPr>
            </a:lvl3pPr>
            <a:lvl4pPr>
              <a:lnSpc>
                <a:spcPct val="114000"/>
              </a:lnSpc>
              <a:defRPr sz="1800">
                <a:latin typeface="+mn-lt"/>
              </a:defRPr>
            </a:lvl4pPr>
            <a:lvl5pPr>
              <a:lnSpc>
                <a:spcPct val="114000"/>
              </a:lnSpc>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Content Placeholder 2"/>
          <p:cNvSpPr>
            <a:spLocks noGrp="1"/>
          </p:cNvSpPr>
          <p:nvPr>
            <p:ph idx="1"/>
          </p:nvPr>
        </p:nvSpPr>
        <p:spPr>
          <a:xfrm>
            <a:off x="6179485" y="1548400"/>
            <a:ext cx="5482290" cy="3220368"/>
          </a:xfrm>
        </p:spPr>
        <p:txBody>
          <a:bodyPr/>
          <a:lstStyle>
            <a:lvl1pPr>
              <a:spcAft>
                <a:spcPts val="1200"/>
              </a:spcAft>
              <a:defRPr b="0" i="0">
                <a:latin typeface="+mn-lt"/>
                <a:ea typeface="Hind Medium" charset="0"/>
                <a:cs typeface="Hind Medium" charset="0"/>
              </a:defRPr>
            </a:lvl1pPr>
            <a:lvl2pPr>
              <a:lnSpc>
                <a:spcPct val="114000"/>
              </a:lnSpc>
              <a:defRPr sz="1800">
                <a:latin typeface="+mn-lt"/>
              </a:defRPr>
            </a:lvl2pPr>
            <a:lvl3pPr>
              <a:lnSpc>
                <a:spcPct val="114000"/>
              </a:lnSpc>
              <a:spcAft>
                <a:spcPts val="0"/>
              </a:spcAft>
              <a:defRPr sz="1800">
                <a:latin typeface="+mn-lt"/>
              </a:defRPr>
            </a:lvl3pPr>
            <a:lvl4pPr>
              <a:lnSpc>
                <a:spcPct val="114000"/>
              </a:lnSpc>
              <a:defRPr sz="1800">
                <a:latin typeface="+mn-lt"/>
              </a:defRPr>
            </a:lvl4pPr>
            <a:lvl5pPr>
              <a:lnSpc>
                <a:spcPct val="114000"/>
              </a:lnSpc>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lumn – Text + image – Blue template">
    <p:spTree>
      <p:nvGrpSpPr>
        <p:cNvPr id="1" name=""/>
        <p:cNvGrpSpPr/>
        <p:nvPr/>
      </p:nvGrpSpPr>
      <p:grpSpPr>
        <a:xfrm>
          <a:off x="0" y="0"/>
          <a:ext cx="0" cy="0"/>
          <a:chOff x="0" y="0"/>
          <a:chExt cx="0" cy="0"/>
        </a:xfrm>
      </p:grpSpPr>
      <p:sp>
        <p:nvSpPr>
          <p:cNvPr id="8" name="Rectangle 7"/>
          <p:cNvSpPr/>
          <p:nvPr/>
        </p:nvSpPr>
        <p:spPr>
          <a:xfrm>
            <a:off x="6175375" y="522288"/>
            <a:ext cx="5486400" cy="55816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2" name="Title 1"/>
          <p:cNvSpPr>
            <a:spLocks noGrp="1"/>
          </p:cNvSpPr>
          <p:nvPr>
            <p:ph type="title"/>
          </p:nvPr>
        </p:nvSpPr>
        <p:spPr>
          <a:xfrm>
            <a:off x="540976" y="567101"/>
            <a:ext cx="5477203" cy="575899"/>
          </a:xfrm>
        </p:spPr>
        <p:txBody>
          <a:bodyPr rIns="0"/>
          <a:lstStyle>
            <a:lvl1pPr>
              <a:defRPr sz="3000"/>
            </a:lvl1pPr>
          </a:lstStyle>
          <a:p>
            <a:r>
              <a:rPr lang="en-US"/>
              <a:t>Click to edit Master title style</a:t>
            </a:r>
            <a:endParaRPr lang="en-GB" dirty="0"/>
          </a:p>
        </p:txBody>
      </p:sp>
      <p:sp>
        <p:nvSpPr>
          <p:cNvPr id="6" name="Text Placeholder 5"/>
          <p:cNvSpPr>
            <a:spLocks noGrp="1"/>
          </p:cNvSpPr>
          <p:nvPr>
            <p:ph type="body" sz="quarter" idx="18"/>
          </p:nvPr>
        </p:nvSpPr>
        <p:spPr>
          <a:xfrm>
            <a:off x="6286356" y="661060"/>
            <a:ext cx="5375915" cy="387927"/>
          </a:xfrm>
        </p:spPr>
        <p:txBody>
          <a:bodyPr/>
          <a:lstStyle>
            <a:lvl1pPr>
              <a:lnSpc>
                <a:spcPct val="100000"/>
              </a:lnSpc>
              <a:defRPr sz="1000"/>
            </a:lvl1pPr>
            <a:lvl2pPr>
              <a:lnSpc>
                <a:spcPct val="100000"/>
              </a:lnSpc>
              <a:defRPr sz="1000"/>
            </a:lvl2pPr>
          </a:lstStyle>
          <a:p>
            <a:pPr lvl="0"/>
            <a:r>
              <a:rPr lang="en-US"/>
              <a:t>Click to edit Master text styles</a:t>
            </a:r>
          </a:p>
          <a:p>
            <a:pPr lvl="1"/>
            <a:r>
              <a:rPr lang="en-US"/>
              <a:t>Second level</a:t>
            </a:r>
          </a:p>
        </p:txBody>
      </p:sp>
      <p:sp>
        <p:nvSpPr>
          <p:cNvPr id="10" name="Slide Number Placeholder 9"/>
          <p:cNvSpPr>
            <a:spLocks noGrp="1"/>
          </p:cNvSpPr>
          <p:nvPr>
            <p:ph type="sldNum" sz="quarter" idx="20"/>
          </p:nvPr>
        </p:nvSpPr>
        <p:spPr/>
        <p:txBody>
          <a:bodyPr/>
          <a:lstStyle>
            <a:lvl1pPr>
              <a:defRPr/>
            </a:lvl1pPr>
          </a:lstStyle>
          <a:p>
            <a:fld id="{615C06CD-839C-FC4C-913F-8EDF978843EE}" type="slidenum">
              <a:rPr lang="uk-UA" altLang="en-US" smtClean="0"/>
              <a:pPr/>
              <a:t>‹#›</a:t>
            </a:fld>
            <a:endParaRPr lang="uk-UA" altLang="en-US"/>
          </a:p>
        </p:txBody>
      </p:sp>
      <p:pic>
        <p:nvPicPr>
          <p:cNvPr id="12"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2"/>
          <p:cNvSpPr>
            <a:spLocks noGrp="1"/>
          </p:cNvSpPr>
          <p:nvPr>
            <p:ph idx="21"/>
          </p:nvPr>
        </p:nvSpPr>
        <p:spPr>
          <a:xfrm>
            <a:off x="540000" y="1548400"/>
            <a:ext cx="5478179" cy="3220368"/>
          </a:xfrm>
        </p:spPr>
        <p:txBody>
          <a:bodyPr/>
          <a:lstStyle>
            <a:lvl1pPr>
              <a:spcAft>
                <a:spcPts val="1200"/>
              </a:spcAft>
              <a:defRPr b="0" i="0">
                <a:latin typeface="+mn-lt"/>
                <a:ea typeface="Hind Medium" charset="0"/>
                <a:cs typeface="Hind Medium" charset="0"/>
              </a:defRPr>
            </a:lvl1pPr>
            <a:lvl2pPr>
              <a:lnSpc>
                <a:spcPct val="114000"/>
              </a:lnSpc>
              <a:defRPr sz="1800">
                <a:latin typeface="+mn-lt"/>
              </a:defRPr>
            </a:lvl2pPr>
            <a:lvl3pPr>
              <a:lnSpc>
                <a:spcPct val="114000"/>
              </a:lnSpc>
              <a:spcAft>
                <a:spcPts val="0"/>
              </a:spcAft>
              <a:defRPr sz="1800">
                <a:latin typeface="+mn-lt"/>
              </a:defRPr>
            </a:lvl3pPr>
            <a:lvl4pPr>
              <a:lnSpc>
                <a:spcPct val="114000"/>
              </a:lnSpc>
              <a:defRPr sz="1800">
                <a:latin typeface="+mn-lt"/>
              </a:defRPr>
            </a:lvl4pPr>
            <a:lvl5pPr>
              <a:lnSpc>
                <a:spcPct val="114000"/>
              </a:lnSpc>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p:cNvSpPr/>
          <p:nvPr userDrawn="1"/>
        </p:nvSpPr>
        <p:spPr>
          <a:xfrm>
            <a:off x="6175375" y="522288"/>
            <a:ext cx="5486400" cy="55816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13"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 column – Text + large image – Blue template">
    <p:spTree>
      <p:nvGrpSpPr>
        <p:cNvPr id="1" name=""/>
        <p:cNvGrpSpPr/>
        <p:nvPr/>
      </p:nvGrpSpPr>
      <p:grpSpPr>
        <a:xfrm>
          <a:off x="0" y="0"/>
          <a:ext cx="0" cy="0"/>
          <a:chOff x="0" y="0"/>
          <a:chExt cx="0" cy="0"/>
        </a:xfrm>
      </p:grpSpPr>
      <p:sp>
        <p:nvSpPr>
          <p:cNvPr id="5" name="Picture Placeholder 4"/>
          <p:cNvSpPr>
            <a:spLocks noGrp="1"/>
          </p:cNvSpPr>
          <p:nvPr>
            <p:ph type="pic" sz="quarter" idx="19"/>
          </p:nvPr>
        </p:nvSpPr>
        <p:spPr>
          <a:xfrm>
            <a:off x="6168855" y="0"/>
            <a:ext cx="6023145" cy="6857999"/>
          </a:xfrm>
        </p:spPr>
        <p:txBody>
          <a:bodyPr/>
          <a:lstStyle/>
          <a:p>
            <a:pPr lvl="0"/>
            <a:r>
              <a:rPr lang="en-US" noProof="0"/>
              <a:t>Click icon to add picture</a:t>
            </a:r>
            <a:endParaRPr lang="en-GB" noProof="0" dirty="0"/>
          </a:p>
        </p:txBody>
      </p:sp>
      <p:sp>
        <p:nvSpPr>
          <p:cNvPr id="2" name="Title 1"/>
          <p:cNvSpPr>
            <a:spLocks noGrp="1"/>
          </p:cNvSpPr>
          <p:nvPr>
            <p:ph type="title"/>
          </p:nvPr>
        </p:nvSpPr>
        <p:spPr>
          <a:xfrm>
            <a:off x="540977" y="567101"/>
            <a:ext cx="5483696" cy="613999"/>
          </a:xfrm>
        </p:spPr>
        <p:txBody>
          <a:bodyPr rIns="0"/>
          <a:lstStyle>
            <a:lvl1pPr>
              <a:defRPr sz="3000"/>
            </a:lvl1pPr>
          </a:lstStyle>
          <a:p>
            <a:r>
              <a:rPr lang="en-US"/>
              <a:t>Click to edit Master title style</a:t>
            </a:r>
            <a:endParaRPr lang="en-GB" dirty="0"/>
          </a:p>
        </p:txBody>
      </p:sp>
      <p:sp>
        <p:nvSpPr>
          <p:cNvPr id="11" name="Text Placeholder 5"/>
          <p:cNvSpPr>
            <a:spLocks noGrp="1"/>
          </p:cNvSpPr>
          <p:nvPr>
            <p:ph type="body" sz="quarter" idx="18"/>
          </p:nvPr>
        </p:nvSpPr>
        <p:spPr>
          <a:xfrm>
            <a:off x="6286356" y="661060"/>
            <a:ext cx="5375915" cy="387927"/>
          </a:xfrm>
        </p:spPr>
        <p:txBody>
          <a:bodyPr/>
          <a:lstStyle>
            <a:lvl1pPr>
              <a:lnSpc>
                <a:spcPct val="100000"/>
              </a:lnSpc>
              <a:defRPr sz="1000">
                <a:solidFill>
                  <a:srgbClr val="FFFFFF"/>
                </a:solidFill>
              </a:defRPr>
            </a:lvl1pPr>
            <a:lvl2pPr>
              <a:lnSpc>
                <a:spcPct val="100000"/>
              </a:lnSpc>
              <a:defRPr sz="1000">
                <a:solidFill>
                  <a:srgbClr val="FFFFFF"/>
                </a:solidFill>
              </a:defRPr>
            </a:lvl2pPr>
          </a:lstStyle>
          <a:p>
            <a:pPr lvl="0"/>
            <a:r>
              <a:rPr lang="en-US"/>
              <a:t>Click to edit Master text styles</a:t>
            </a:r>
          </a:p>
          <a:p>
            <a:pPr lvl="1"/>
            <a:r>
              <a:rPr lang="en-US"/>
              <a:t>Second level</a:t>
            </a:r>
          </a:p>
        </p:txBody>
      </p:sp>
      <p:sp>
        <p:nvSpPr>
          <p:cNvPr id="9" name="Slide Number Placeholder 9"/>
          <p:cNvSpPr>
            <a:spLocks noGrp="1"/>
          </p:cNvSpPr>
          <p:nvPr>
            <p:ph type="sldNum" sz="quarter" idx="21"/>
          </p:nvPr>
        </p:nvSpPr>
        <p:spPr/>
        <p:txBody>
          <a:bodyPr/>
          <a:lstStyle>
            <a:lvl1pPr>
              <a:defRPr/>
            </a:lvl1pPr>
          </a:lstStyle>
          <a:p>
            <a:fld id="{C2CDEF37-006E-254D-A210-0434C0C6BB13}" type="slidenum">
              <a:rPr lang="uk-UA" altLang="en-US" smtClean="0"/>
              <a:pPr/>
              <a:t>‹#›</a:t>
            </a:fld>
            <a:endParaRPr lang="uk-UA" altLang="en-US"/>
          </a:p>
        </p:txBody>
      </p:sp>
      <p:pic>
        <p:nvPicPr>
          <p:cNvPr id="14"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ntent Placeholder 2"/>
          <p:cNvSpPr>
            <a:spLocks noGrp="1"/>
          </p:cNvSpPr>
          <p:nvPr>
            <p:ph idx="22"/>
          </p:nvPr>
        </p:nvSpPr>
        <p:spPr>
          <a:xfrm>
            <a:off x="540000" y="1548400"/>
            <a:ext cx="5478179" cy="3220368"/>
          </a:xfrm>
        </p:spPr>
        <p:txBody>
          <a:bodyPr/>
          <a:lstStyle>
            <a:lvl1pPr>
              <a:spcAft>
                <a:spcPts val="1200"/>
              </a:spcAft>
              <a:defRPr b="0" i="0">
                <a:latin typeface="+mn-lt"/>
                <a:ea typeface="Hind Medium" charset="0"/>
                <a:cs typeface="Hind Medium" charset="0"/>
              </a:defRPr>
            </a:lvl1pPr>
            <a:lvl2pPr>
              <a:lnSpc>
                <a:spcPct val="114000"/>
              </a:lnSpc>
              <a:defRPr sz="1800">
                <a:latin typeface="+mn-lt"/>
              </a:defRPr>
            </a:lvl2pPr>
            <a:lvl3pPr>
              <a:lnSpc>
                <a:spcPct val="114000"/>
              </a:lnSpc>
              <a:spcAft>
                <a:spcPts val="0"/>
              </a:spcAft>
              <a:defRPr sz="1800">
                <a:latin typeface="+mn-lt"/>
              </a:defRPr>
            </a:lvl3pPr>
            <a:lvl4pPr>
              <a:lnSpc>
                <a:spcPct val="114000"/>
              </a:lnSpc>
              <a:defRPr sz="1800">
                <a:latin typeface="+mn-lt"/>
              </a:defRPr>
            </a:lvl4pPr>
            <a:lvl5pPr>
              <a:lnSpc>
                <a:spcPct val="114000"/>
              </a:lnSpc>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8"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 column – Text + content – Blue">
    <p:spTree>
      <p:nvGrpSpPr>
        <p:cNvPr id="1" name=""/>
        <p:cNvGrpSpPr/>
        <p:nvPr/>
      </p:nvGrpSpPr>
      <p:grpSpPr>
        <a:xfrm>
          <a:off x="0" y="0"/>
          <a:ext cx="0" cy="0"/>
          <a:chOff x="0" y="0"/>
          <a:chExt cx="0" cy="0"/>
        </a:xfrm>
      </p:grpSpPr>
      <p:pic>
        <p:nvPicPr>
          <p:cNvPr id="3"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40976" y="567101"/>
            <a:ext cx="11121296" cy="537799"/>
          </a:xfrm>
        </p:spPr>
        <p:txBody>
          <a:bodyPr rIns="0"/>
          <a:lstStyle>
            <a:lvl1pPr>
              <a:defRPr sz="3000"/>
            </a:lvl1pPr>
          </a:lstStyle>
          <a:p>
            <a:r>
              <a:rPr lang="en-US" noProof="0"/>
              <a:t>Click to edit Master title style</a:t>
            </a:r>
            <a:endParaRPr lang="en-GB" noProof="0" dirty="0"/>
          </a:p>
        </p:txBody>
      </p:sp>
      <p:sp>
        <p:nvSpPr>
          <p:cNvPr id="5" name="Slide Number Placeholder 9"/>
          <p:cNvSpPr>
            <a:spLocks noGrp="1"/>
          </p:cNvSpPr>
          <p:nvPr>
            <p:ph type="sldNum" sz="quarter" idx="11"/>
          </p:nvPr>
        </p:nvSpPr>
        <p:spPr/>
        <p:txBody>
          <a:bodyPr/>
          <a:lstStyle>
            <a:lvl1pPr>
              <a:defRPr/>
            </a:lvl1pPr>
          </a:lstStyle>
          <a:p>
            <a:fld id="{F49E1E4A-834C-074E-9FF0-961A1F8067B6}" type="slidenum">
              <a:rPr lang="en-GB" altLang="en-US" noProof="0" smtClean="0"/>
              <a:pPr/>
              <a:t>‹#›</a:t>
            </a:fld>
            <a:endParaRPr lang="en-GB" altLang="en-US" noProof="0"/>
          </a:p>
        </p:txBody>
      </p:sp>
      <p:pic>
        <p:nvPicPr>
          <p:cNvPr id="6"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62992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ag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1338" y="566738"/>
            <a:ext cx="11109600" cy="783035"/>
          </a:xfrm>
          <a:prstGeom prst="rect">
            <a:avLst/>
          </a:prstGeom>
        </p:spPr>
        <p:txBody>
          <a:bodyPr vert="horz" wrap="square" lIns="0" tIns="0" rIns="0" bIns="0" rtlCol="0" anchor="t" anchorCtr="0">
            <a:noAutofit/>
          </a:bodyPr>
          <a:lstStyle/>
          <a:p>
            <a:r>
              <a:rPr lang="en-US" noProof="0"/>
              <a:t>Click to edit Master title style</a:t>
            </a:r>
            <a:endParaRPr lang="en-GB" noProof="0" dirty="0"/>
          </a:p>
        </p:txBody>
      </p:sp>
      <p:sp>
        <p:nvSpPr>
          <p:cNvPr id="3" name="Text Placeholder 2"/>
          <p:cNvSpPr>
            <a:spLocks noGrp="1"/>
          </p:cNvSpPr>
          <p:nvPr>
            <p:ph type="body" idx="1"/>
          </p:nvPr>
        </p:nvSpPr>
        <p:spPr>
          <a:xfrm>
            <a:off x="539750" y="1548400"/>
            <a:ext cx="11109600" cy="3598862"/>
          </a:xfrm>
          <a:prstGeom prst="rect">
            <a:avLst/>
          </a:prstGeom>
        </p:spPr>
        <p:txBody>
          <a:bodyPr vert="horz" lIns="0" tIns="0" rIns="0" bIns="0" rtlCol="0" anchor="t" anchorCtr="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10" name="Slide Number Placeholder 9"/>
          <p:cNvSpPr>
            <a:spLocks noGrp="1"/>
          </p:cNvSpPr>
          <p:nvPr>
            <p:ph type="sldNum" sz="quarter" idx="4"/>
          </p:nvPr>
        </p:nvSpPr>
        <p:spPr>
          <a:xfrm>
            <a:off x="8918575" y="6342063"/>
            <a:ext cx="2743200" cy="173037"/>
          </a:xfrm>
          <a:prstGeom prst="rect">
            <a:avLst/>
          </a:prstGeom>
        </p:spPr>
        <p:txBody>
          <a:bodyPr vert="horz" wrap="square" lIns="0" tIns="0" rIns="0" bIns="0" numCol="1" anchor="t" anchorCtr="0" compatLnSpc="1">
            <a:prstTxWarp prst="textNoShape">
              <a:avLst/>
            </a:prstTxWarp>
          </a:bodyPr>
          <a:lstStyle>
            <a:lvl1pPr algn="r">
              <a:defRPr sz="1000"/>
            </a:lvl1pPr>
          </a:lstStyle>
          <a:p>
            <a:fld id="{F4C3A41F-A775-1140-95F7-087AA6C6EBC6}" type="slidenum">
              <a:rPr lang="en-GB" altLang="en-US" smtClean="0"/>
              <a:pPr/>
              <a:t>‹#›</a:t>
            </a:fld>
            <a:endParaRPr lang="en-GB" altLang="en-US"/>
          </a:p>
        </p:txBody>
      </p:sp>
    </p:spTree>
    <p:extLst>
      <p:ext uri="{BB962C8B-B14F-4D97-AF65-F5344CB8AC3E}">
        <p14:creationId xmlns:p14="http://schemas.microsoft.com/office/powerpoint/2010/main" val="1159395867"/>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mc:AlternateContent xmlns:mc="http://schemas.openxmlformats.org/markup-compatibility/2006" xmlns:p14="http://schemas.microsoft.com/office/powerpoint/2010/main">
    <mc:Choice Requires="p14">
      <p:transition p14:dur="10"/>
    </mc:Choice>
    <mc:Fallback xmlns="">
      <p:transition/>
    </mc:Fallback>
  </mc:AlternateContent>
  <p:hf hdr="0" dt="0"/>
  <p:txStyles>
    <p:titleStyle>
      <a:lvl1pPr algn="l" rtl="0" eaLnBrk="1" fontAlgn="base" hangingPunct="1">
        <a:lnSpc>
          <a:spcPct val="106000"/>
        </a:lnSpc>
        <a:spcBef>
          <a:spcPct val="0"/>
        </a:spcBef>
        <a:spcAft>
          <a:spcPct val="0"/>
        </a:spcAft>
        <a:defRPr sz="3000" kern="1200" spc="20">
          <a:solidFill>
            <a:schemeClr val="tx2"/>
          </a:solidFill>
          <a:latin typeface="+mj-lt"/>
          <a:ea typeface="ＭＳ Ｐゴシック" charset="-128"/>
          <a:cs typeface="+mj-cs"/>
        </a:defRPr>
      </a:lvl1pPr>
      <a:lvl2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2pPr>
      <a:lvl3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3pPr>
      <a:lvl4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4pPr>
      <a:lvl5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5pPr>
      <a:lvl6pPr marL="4572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6pPr>
      <a:lvl7pPr marL="9144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7pPr>
      <a:lvl8pPr marL="13716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8pPr>
      <a:lvl9pPr marL="18288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9pPr>
    </p:titleStyle>
    <p:bodyStyle>
      <a:lvl1pPr algn="l" rtl="0" eaLnBrk="1" fontAlgn="base" hangingPunct="1">
        <a:lnSpc>
          <a:spcPct val="106000"/>
        </a:lnSpc>
        <a:spcBef>
          <a:spcPct val="0"/>
        </a:spcBef>
        <a:spcAft>
          <a:spcPts val="1200"/>
        </a:spcAft>
        <a:buFont typeface="Arial" charset="0"/>
        <a:defRPr sz="2000" kern="1200" spc="20">
          <a:solidFill>
            <a:schemeClr val="tx1"/>
          </a:solidFill>
          <a:latin typeface="+mn-lt"/>
          <a:ea typeface="Hind Medium" charset="0"/>
          <a:cs typeface="Hind Medium" charset="0"/>
        </a:defRPr>
      </a:lvl1pPr>
      <a:lvl2pPr algn="l" rtl="0" eaLnBrk="1" fontAlgn="base" hangingPunct="1">
        <a:lnSpc>
          <a:spcPct val="113000"/>
        </a:lnSpc>
        <a:spcBef>
          <a:spcPct val="0"/>
        </a:spcBef>
        <a:spcAft>
          <a:spcPct val="0"/>
        </a:spcAft>
        <a:buFont typeface=".AppleSystemUIFont" charset="0"/>
        <a:defRPr sz="1800" kern="1200" spc="20">
          <a:solidFill>
            <a:schemeClr val="tx1"/>
          </a:solidFill>
          <a:latin typeface="+mn-lt"/>
          <a:ea typeface="ＭＳ Ｐゴシック" charset="-128"/>
          <a:cs typeface="+mn-cs"/>
        </a:defRPr>
      </a:lvl2pPr>
      <a:lvl3pPr marL="270000" indent="-270000" algn="l" rtl="0" eaLnBrk="1" fontAlgn="base" hangingPunct="1">
        <a:lnSpc>
          <a:spcPct val="113000"/>
        </a:lnSpc>
        <a:spcBef>
          <a:spcPct val="0"/>
        </a:spcBef>
        <a:spcAft>
          <a:spcPts val="0"/>
        </a:spcAft>
        <a:buSzPct val="72000"/>
        <a:buFont typeface=".AppleSystemUIFont" charset="0"/>
        <a:buChar char="—"/>
        <a:defRPr sz="1800" kern="1200" spc="20">
          <a:solidFill>
            <a:schemeClr val="tx1"/>
          </a:solidFill>
          <a:latin typeface="+mn-lt"/>
          <a:ea typeface="ＭＳ Ｐゴシック" charset="-128"/>
          <a:cs typeface="+mn-cs"/>
        </a:defRPr>
      </a:lvl3pPr>
      <a:lvl4pPr marL="556650" indent="-233925" algn="l" rtl="0" eaLnBrk="1" fontAlgn="base" hangingPunct="1">
        <a:lnSpc>
          <a:spcPct val="113000"/>
        </a:lnSpc>
        <a:spcBef>
          <a:spcPct val="0"/>
        </a:spcBef>
        <a:spcAft>
          <a:spcPct val="0"/>
        </a:spcAft>
        <a:buSzPct val="90000"/>
        <a:buFont typeface=".AppleSystemUIFont" charset="0"/>
        <a:buChar char="–"/>
        <a:defRPr sz="1800" kern="1200" spc="20">
          <a:solidFill>
            <a:schemeClr val="tx1"/>
          </a:solidFill>
          <a:latin typeface="+mn-lt"/>
          <a:ea typeface="ＭＳ Ｐゴシック" charset="-128"/>
          <a:cs typeface="+mn-cs"/>
        </a:defRPr>
      </a:lvl4pPr>
      <a:lvl5pPr marL="772650" indent="-197925" algn="l" rtl="0" eaLnBrk="1" fontAlgn="base" hangingPunct="1">
        <a:lnSpc>
          <a:spcPct val="113000"/>
        </a:lnSpc>
        <a:spcBef>
          <a:spcPct val="0"/>
        </a:spcBef>
        <a:spcAft>
          <a:spcPts val="1500"/>
        </a:spcAft>
        <a:buSzPct val="75000"/>
        <a:buFont typeface="Arial" charset="0"/>
        <a:buChar char="•"/>
        <a:defRPr sz="1800" kern="1200" spc="2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ma"/><Relationship Id="rId1" Type="http://schemas.microsoft.com/office/2007/relationships/media" Target="../media/media2.wma"/><Relationship Id="rId5" Type="http://schemas.openxmlformats.org/officeDocument/2006/relationships/image" Target="../media/image1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ma"/><Relationship Id="rId1" Type="http://schemas.microsoft.com/office/2007/relationships/media" Target="../media/media3.wma"/><Relationship Id="rId5" Type="http://schemas.openxmlformats.org/officeDocument/2006/relationships/image" Target="../media/image1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ma"/><Relationship Id="rId1" Type="http://schemas.microsoft.com/office/2007/relationships/media" Target="../media/media4.wma"/><Relationship Id="rId5" Type="http://schemas.openxmlformats.org/officeDocument/2006/relationships/image" Target="../media/image1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ma"/><Relationship Id="rId1" Type="http://schemas.microsoft.com/office/2007/relationships/media" Target="../media/media5.wma"/><Relationship Id="rId5" Type="http://schemas.openxmlformats.org/officeDocument/2006/relationships/image" Target="../media/image1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ma"/><Relationship Id="rId1" Type="http://schemas.microsoft.com/office/2007/relationships/media" Target="../media/media6.wma"/><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ma"/><Relationship Id="rId1" Type="http://schemas.microsoft.com/office/2007/relationships/media" Target="../media/media7.wma"/><Relationship Id="rId5" Type="http://schemas.openxmlformats.org/officeDocument/2006/relationships/image" Target="../media/image1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ma"/><Relationship Id="rId1" Type="http://schemas.microsoft.com/office/2007/relationships/media" Target="../media/media8.wma"/><Relationship Id="rId5" Type="http://schemas.openxmlformats.org/officeDocument/2006/relationships/image" Target="../media/image1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ma"/><Relationship Id="rId1" Type="http://schemas.microsoft.com/office/2007/relationships/media" Target="../media/media9.wma"/><Relationship Id="rId5" Type="http://schemas.openxmlformats.org/officeDocument/2006/relationships/image" Target="../media/image1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0.wma"/><Relationship Id="rId1" Type="http://schemas.microsoft.com/office/2007/relationships/media" Target="../media/media10.wma"/><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a:xfrm>
            <a:off x="1525588" y="559103"/>
            <a:ext cx="9691052" cy="422972"/>
          </a:xfrm>
        </p:spPr>
        <p:txBody>
          <a:bodyPr/>
          <a:lstStyle/>
          <a:p>
            <a:pPr algn="ctr" fontAlgn="auto">
              <a:spcAft>
                <a:spcPts val="0"/>
              </a:spcAft>
              <a:defRPr/>
            </a:pPr>
            <a:r>
              <a:rPr lang="en-CA" dirty="0"/>
              <a:t>BUILDING AN EFFECTIVE COMMUNITY NETWORK REGULATION IN LIBERIA</a:t>
            </a:r>
            <a:endParaRPr lang="en-US" b="1" dirty="0">
              <a:ea typeface="+mj-ea"/>
            </a:endParaRPr>
          </a:p>
        </p:txBody>
      </p:sp>
      <p:sp>
        <p:nvSpPr>
          <p:cNvPr id="11" name="Text Placeholder 10"/>
          <p:cNvSpPr>
            <a:spLocks noGrp="1"/>
          </p:cNvSpPr>
          <p:nvPr>
            <p:ph type="body" sz="quarter" idx="10"/>
          </p:nvPr>
        </p:nvSpPr>
        <p:spPr>
          <a:xfrm>
            <a:off x="169228" y="5346690"/>
            <a:ext cx="4097338" cy="1168410"/>
          </a:xfrm>
        </p:spPr>
        <p:txBody>
          <a:bodyPr/>
          <a:lstStyle/>
          <a:p>
            <a:pPr lvl="1" fontAlgn="auto">
              <a:spcBef>
                <a:spcPts val="0"/>
              </a:spcBef>
              <a:spcAft>
                <a:spcPts val="0"/>
              </a:spcAft>
              <a:defRPr/>
            </a:pPr>
            <a:r>
              <a:rPr lang="en-US" dirty="0">
                <a:latin typeface="Corbel" charset="0"/>
                <a:ea typeface="Corbel" charset="0"/>
                <a:cs typeface="Corbel" charset="0"/>
              </a:rPr>
              <a:t>Foldestine Paye</a:t>
            </a:r>
            <a:endParaRPr lang="en-GB" dirty="0">
              <a:latin typeface="Corbel" charset="0"/>
              <a:ea typeface="Corbel" charset="0"/>
              <a:cs typeface="Corbel" charset="0"/>
            </a:endParaRPr>
          </a:p>
          <a:p>
            <a:pPr lvl="1" fontAlgn="auto">
              <a:spcBef>
                <a:spcPts val="0"/>
              </a:spcBef>
              <a:spcAft>
                <a:spcPts val="0"/>
              </a:spcAft>
              <a:defRPr/>
            </a:pPr>
            <a:r>
              <a:rPr lang="en-GB" dirty="0">
                <a:ea typeface="+mn-ea"/>
              </a:rPr>
              <a:t>President</a:t>
            </a:r>
          </a:p>
          <a:p>
            <a:pPr lvl="1" fontAlgn="auto">
              <a:spcBef>
                <a:spcPts val="0"/>
              </a:spcBef>
              <a:spcAft>
                <a:spcPts val="0"/>
              </a:spcAft>
              <a:defRPr/>
            </a:pPr>
            <a:r>
              <a:rPr lang="en-GB" dirty="0">
                <a:ea typeface="+mn-ea"/>
              </a:rPr>
              <a:t>Liberia Information Technology Student Union</a:t>
            </a:r>
          </a:p>
          <a:p>
            <a:pPr lvl="2" fontAlgn="auto">
              <a:spcBef>
                <a:spcPts val="0"/>
              </a:spcBef>
              <a:buFont typeface=".AppleSystemUIFont" charset="-120"/>
              <a:buNone/>
              <a:defRPr/>
            </a:pPr>
            <a:r>
              <a:rPr lang="en-GB" dirty="0">
                <a:ea typeface="+mn-ea"/>
              </a:rPr>
              <a:t>foldestinepaye@isoc.org</a:t>
            </a:r>
          </a:p>
          <a:p>
            <a:pPr lvl="2" fontAlgn="auto">
              <a:spcBef>
                <a:spcPts val="0"/>
              </a:spcBef>
              <a:buFont typeface=".AppleSystemUIFont" charset="-120"/>
              <a:buNone/>
              <a:defRPr/>
            </a:pPr>
            <a:endParaRPr lang="en-GB" dirty="0">
              <a:ea typeface="+mn-ea"/>
            </a:endParaRPr>
          </a:p>
          <a:p>
            <a:pPr lvl="2" fontAlgn="auto">
              <a:spcBef>
                <a:spcPts val="0"/>
              </a:spcBef>
              <a:buFont typeface=".AppleSystemUIFont" charset="-120"/>
              <a:buNone/>
              <a:defRPr/>
            </a:pPr>
            <a:endParaRPr lang="en-GB" dirty="0">
              <a:ea typeface="+mn-ea"/>
            </a:endParaRPr>
          </a:p>
          <a:p>
            <a:pPr fontAlgn="auto">
              <a:spcBef>
                <a:spcPts val="0"/>
              </a:spcBef>
              <a:spcAft>
                <a:spcPts val="0"/>
              </a:spcAft>
              <a:defRPr/>
            </a:pPr>
            <a:endParaRPr lang="en-GB" dirty="0"/>
          </a:p>
        </p:txBody>
      </p:sp>
      <p:sp>
        <p:nvSpPr>
          <p:cNvPr id="12" name="Text Placeholder 11"/>
          <p:cNvSpPr>
            <a:spLocks noGrp="1"/>
          </p:cNvSpPr>
          <p:nvPr>
            <p:ph type="body" sz="quarter" idx="11"/>
          </p:nvPr>
        </p:nvSpPr>
        <p:spPr>
          <a:xfrm>
            <a:off x="533400" y="574675"/>
            <a:ext cx="4097338" cy="270074"/>
          </a:xfrm>
        </p:spPr>
        <p:txBody>
          <a:bodyPr/>
          <a:lstStyle/>
          <a:p>
            <a:pPr fontAlgn="auto">
              <a:spcBef>
                <a:spcPts val="0"/>
              </a:spcBef>
              <a:spcAft>
                <a:spcPts val="0"/>
              </a:spcAft>
              <a:defRPr/>
            </a:pPr>
            <a:r>
              <a:rPr lang="de-DE" dirty="0"/>
              <a:t>June  5, 2020</a:t>
            </a:r>
          </a:p>
        </p:txBody>
      </p:sp>
      <p:sp>
        <p:nvSpPr>
          <p:cNvPr id="31749" name="Footer Placeholder 4"/>
          <p:cNvSpPr>
            <a:spLocks noGrp="1"/>
          </p:cNvSpPr>
          <p:nvPr>
            <p:ph type="ftr" sz="quarter" idx="4294967295"/>
          </p:nvPr>
        </p:nvSpPr>
        <p:spPr bwMode="auto">
          <a:xfrm>
            <a:off x="0" y="6342063"/>
            <a:ext cx="7031038" cy="1730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r>
              <a:rPr lang="en-GB" altLang="en-US">
                <a:latin typeface="Corbel" charset="0"/>
              </a:rPr>
              <a:t>Presentation title – Client name</a:t>
            </a:r>
          </a:p>
        </p:txBody>
      </p:sp>
      <p:sp>
        <p:nvSpPr>
          <p:cNvPr id="31750" name="Slide Number Placeholder 5"/>
          <p:cNvSpPr>
            <a:spLocks noGrp="1"/>
          </p:cNvSpPr>
          <p:nvPr>
            <p:ph type="sldNum" sz="quarter" idx="4294967295"/>
          </p:nvPr>
        </p:nvSpPr>
        <p:spPr bwMode="auto">
          <a:xfrm>
            <a:off x="9448800" y="6342063"/>
            <a:ext cx="2743200" cy="1730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718B79B-D52B-B04D-8BF7-74B9E1479B19}" type="slidenum">
              <a:rPr lang="uk-UA" altLang="en-US">
                <a:latin typeface="Corbel" charset="0"/>
              </a:rPr>
              <a:pPr/>
              <a:t>1</a:t>
            </a:fld>
            <a:endParaRPr lang="uk-UA" altLang="en-US">
              <a:latin typeface="Corbel" charset="0"/>
            </a:endParaRP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5895" y="2855789"/>
            <a:ext cx="2430438" cy="36593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20400" y="5818981"/>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953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625390" y="1278763"/>
            <a:ext cx="10439492" cy="4754763"/>
          </a:xfrm>
        </p:spPr>
        <p:txBody>
          <a:bodyPr/>
          <a:lstStyle/>
          <a:p>
            <a:pPr marL="342900" indent="-342900" algn="just">
              <a:buFont typeface="Arial" panose="020B0604020202020204" pitchFamily="34" charset="0"/>
              <a:buChar char="•"/>
            </a:pPr>
            <a:r>
              <a:rPr lang="en-CA" dirty="0"/>
              <a:t>OBJECTIVE</a:t>
            </a:r>
          </a:p>
          <a:p>
            <a:pPr marL="342900" indent="-342900" algn="just">
              <a:buFont typeface="Arial" panose="020B0604020202020204" pitchFamily="34" charset="0"/>
              <a:buChar char="•"/>
            </a:pPr>
            <a:r>
              <a:rPr lang="en-CA" dirty="0"/>
              <a:t>INTRODUCTION</a:t>
            </a:r>
          </a:p>
          <a:p>
            <a:pPr marL="342900" indent="-342900" algn="just">
              <a:buFont typeface="Arial" panose="020B0604020202020204" pitchFamily="34" charset="0"/>
              <a:buChar char="•"/>
            </a:pPr>
            <a:r>
              <a:rPr lang="en-CA" dirty="0"/>
              <a:t>WHAT IS COMMUNITY NETWORK AND REGULATION</a:t>
            </a:r>
          </a:p>
          <a:p>
            <a:pPr marL="342900" indent="-342900" algn="just">
              <a:buFont typeface="Arial" panose="020B0604020202020204" pitchFamily="34" charset="0"/>
              <a:buChar char="•"/>
            </a:pPr>
            <a:r>
              <a:rPr lang="en-CA" dirty="0"/>
              <a:t>LIBERIA REGULATORY AUTHORITY (LTA)</a:t>
            </a:r>
          </a:p>
          <a:p>
            <a:pPr marL="342900" indent="-342900" algn="just">
              <a:buFont typeface="Arial" panose="020B0604020202020204" pitchFamily="34" charset="0"/>
              <a:buChar char="•"/>
            </a:pPr>
            <a:r>
              <a:rPr lang="en-CA" dirty="0"/>
              <a:t>REGULATORY CHALLENGES</a:t>
            </a:r>
          </a:p>
          <a:p>
            <a:pPr marL="342900" indent="-342900" algn="just">
              <a:buFont typeface="Arial" panose="020B0604020202020204" pitchFamily="34" charset="0"/>
              <a:buChar char="•"/>
            </a:pPr>
            <a:r>
              <a:rPr lang="en-CA" dirty="0"/>
              <a:t>RECOMMENDATIONS </a:t>
            </a:r>
          </a:p>
          <a:p>
            <a:pPr algn="just"/>
            <a:endParaRPr lang="en-US" dirty="0"/>
          </a:p>
          <a:p>
            <a:pPr algn="just"/>
            <a:endParaRPr lang="en-US" dirty="0"/>
          </a:p>
          <a:p>
            <a:pPr algn="just"/>
            <a:endParaRPr lang="en-US" dirty="0"/>
          </a:p>
        </p:txBody>
      </p:sp>
      <p:sp>
        <p:nvSpPr>
          <p:cNvPr id="10" name="Title 9"/>
          <p:cNvSpPr>
            <a:spLocks noGrp="1"/>
          </p:cNvSpPr>
          <p:nvPr>
            <p:ph type="ctrTitle"/>
          </p:nvPr>
        </p:nvSpPr>
        <p:spPr>
          <a:xfrm>
            <a:off x="372360" y="510539"/>
            <a:ext cx="11127883" cy="768224"/>
          </a:xfrm>
        </p:spPr>
        <p:txBody>
          <a:bodyPr/>
          <a:lstStyle/>
          <a:p>
            <a:r>
              <a:rPr lang="en-US" b="1" dirty="0"/>
              <a:t>OUTLINE</a:t>
            </a:r>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2</a:t>
            </a:fld>
            <a:endParaRPr lang="uk-UA" altLang="en-US">
              <a:solidFill>
                <a:schemeClr val="bg1"/>
              </a:solidFill>
              <a:latin typeface="Corbel" charset="0"/>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60082" y="5578195"/>
            <a:ext cx="609600" cy="609600"/>
          </a:xfrm>
          <a:prstGeom prst="rect">
            <a:avLst/>
          </a:prstGeom>
        </p:spPr>
      </p:pic>
    </p:spTree>
    <p:extLst>
      <p:ext uri="{BB962C8B-B14F-4D97-AF65-F5344CB8AC3E}">
        <p14:creationId xmlns:p14="http://schemas.microsoft.com/office/powerpoint/2010/main" val="2104031024"/>
      </p:ext>
    </p:extLst>
  </p:cSld>
  <p:clrMapOvr>
    <a:masterClrMapping/>
  </p:clrMapOvr>
  <mc:AlternateContent xmlns:mc="http://schemas.openxmlformats.org/markup-compatibility/2006" xmlns:p14="http://schemas.microsoft.com/office/powerpoint/2010/main">
    <mc:Choice Requires="p14">
      <p:transition p14:dur="10" advTm="36499"/>
    </mc:Choice>
    <mc:Fallback xmlns="">
      <p:transition advTm="36499"/>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351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716555" y="1530021"/>
            <a:ext cx="10439492" cy="3653821"/>
          </a:xfrm>
        </p:spPr>
        <p:txBody>
          <a:bodyPr/>
          <a:lstStyle/>
          <a:p>
            <a:pPr marL="0" lvl="0" indent="0">
              <a:buNone/>
            </a:pPr>
            <a:r>
              <a:rPr lang="en-CA" sz="2800" dirty="0"/>
              <a:t>The primary objective of my Presentation is to describe the legal issues surrounding spectrum allocation and management, licensing regulation, and bandwidth issues in LIBERIA as they relate to community networks. The Presentation outlines the technological and infrastructural challenges from a policy perspective in LIBERIA. Finally, it also provides policy recommendations and suggestions to assist in deploying community networks in LIBERIA.</a:t>
            </a:r>
          </a:p>
        </p:txBody>
      </p:sp>
      <p:sp>
        <p:nvSpPr>
          <p:cNvPr id="10" name="Title 9"/>
          <p:cNvSpPr>
            <a:spLocks noGrp="1"/>
          </p:cNvSpPr>
          <p:nvPr>
            <p:ph type="ctrTitle"/>
          </p:nvPr>
        </p:nvSpPr>
        <p:spPr>
          <a:xfrm>
            <a:off x="372360" y="510539"/>
            <a:ext cx="11127883" cy="768224"/>
          </a:xfrm>
        </p:spPr>
        <p:txBody>
          <a:bodyPr/>
          <a:lstStyle/>
          <a:p>
            <a:r>
              <a:rPr lang="en-US" dirty="0"/>
              <a:t>Objective</a:t>
            </a:r>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3</a:t>
            </a:fld>
            <a:endParaRPr lang="uk-UA" altLang="en-US">
              <a:solidFill>
                <a:schemeClr val="bg1"/>
              </a:solidFill>
              <a:latin typeface="Corbel" charset="0"/>
            </a:endParaRP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90175" y="5732463"/>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Tm="53697"/>
    </mc:Choice>
    <mc:Fallback xmlns="">
      <p:transition advTm="53697"/>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351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594635" y="1334985"/>
            <a:ext cx="10439492" cy="4069063"/>
          </a:xfrm>
        </p:spPr>
        <p:txBody>
          <a:bodyPr/>
          <a:lstStyle/>
          <a:p>
            <a:pPr marL="342900" lvl="0" indent="-342900">
              <a:buFont typeface="Wingdings" panose="05000000000000000000" pitchFamily="2" charset="2"/>
              <a:buChar char="§"/>
            </a:pPr>
            <a:r>
              <a:rPr lang="en-CA" dirty="0"/>
              <a:t>In Liberia, community networks are not specifically defined – the concept is still relatively unknown and as a result it is not in common parlance or in government information and communications technology (ICT) policy or regulation.</a:t>
            </a:r>
          </a:p>
          <a:p>
            <a:pPr marL="342900" lvl="0" indent="-342900">
              <a:buFont typeface="Wingdings" panose="05000000000000000000" pitchFamily="2" charset="2"/>
              <a:buChar char="§"/>
            </a:pPr>
            <a:r>
              <a:rPr lang="en-CA" dirty="0"/>
              <a:t>The success of any community network depends upon a variety of factors such as organizational strategy and the participation of community members, but also on a favourable policy environment. In this respect, the possibility of establishing and operating CNs may be directly or indirectly affected by public policies and regulations at the local, national, and/or international levels. </a:t>
            </a:r>
          </a:p>
        </p:txBody>
      </p:sp>
      <p:sp>
        <p:nvSpPr>
          <p:cNvPr id="10" name="Title 9"/>
          <p:cNvSpPr>
            <a:spLocks noGrp="1"/>
          </p:cNvSpPr>
          <p:nvPr>
            <p:ph type="ctrTitle"/>
          </p:nvPr>
        </p:nvSpPr>
        <p:spPr>
          <a:xfrm>
            <a:off x="372360" y="510539"/>
            <a:ext cx="11127883" cy="768224"/>
          </a:xfrm>
        </p:spPr>
        <p:txBody>
          <a:bodyPr/>
          <a:lstStyle/>
          <a:p>
            <a:r>
              <a:rPr lang="en-US" dirty="0"/>
              <a:t>Introduction</a:t>
            </a:r>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4</a:t>
            </a:fld>
            <a:endParaRPr lang="uk-UA" altLang="en-US">
              <a:solidFill>
                <a:schemeClr val="bg1"/>
              </a:solidFill>
              <a:latin typeface="Corbel" charset="0"/>
            </a:endParaRP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274898864"/>
      </p:ext>
    </p:extLst>
  </p:cSld>
  <p:clrMapOvr>
    <a:masterClrMapping/>
  </p:clrMapOvr>
  <mc:AlternateContent xmlns:mc="http://schemas.openxmlformats.org/markup-compatibility/2006" xmlns:p14="http://schemas.microsoft.com/office/powerpoint/2010/main">
    <mc:Choice Requires="p14">
      <p:transition p14:dur="10" advTm="45997"/>
    </mc:Choice>
    <mc:Fallback xmlns="">
      <p:transition advTm="45997"/>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552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396731" y="915604"/>
            <a:ext cx="11265044" cy="2591415"/>
          </a:xfrm>
        </p:spPr>
        <p:txBody>
          <a:bodyPr/>
          <a:lstStyle/>
          <a:p>
            <a:pPr algn="just"/>
            <a:r>
              <a:rPr lang="en-CA" sz="2800" dirty="0"/>
              <a:t>Community networks is  “crowd sourced networks,” ones that are structured to be free, open, and neutral, built by community members and managed as a common resource.</a:t>
            </a:r>
          </a:p>
          <a:p>
            <a:pPr algn="just"/>
            <a:endParaRPr lang="en-CA" sz="2800" dirty="0"/>
          </a:p>
          <a:p>
            <a:pPr algn="just"/>
            <a:r>
              <a:rPr lang="en-CA" sz="2800" dirty="0"/>
              <a:t>To regulate’ means to control or direct others by rules or standards</a:t>
            </a:r>
          </a:p>
        </p:txBody>
      </p:sp>
      <p:sp>
        <p:nvSpPr>
          <p:cNvPr id="10" name="Title 9"/>
          <p:cNvSpPr>
            <a:spLocks noGrp="1"/>
          </p:cNvSpPr>
          <p:nvPr>
            <p:ph type="ctrTitle"/>
          </p:nvPr>
        </p:nvSpPr>
        <p:spPr>
          <a:xfrm>
            <a:off x="52536" y="285557"/>
            <a:ext cx="11609239" cy="628844"/>
          </a:xfrm>
        </p:spPr>
        <p:txBody>
          <a:bodyPr/>
          <a:lstStyle/>
          <a:p>
            <a:r>
              <a:rPr lang="en-US" sz="3600" b="1" dirty="0"/>
              <a:t>   What is Community Network and Regulation</a:t>
            </a:r>
            <a:endParaRPr lang="en-US" sz="4400" b="1" dirty="0"/>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5</a:t>
            </a:fld>
            <a:endParaRPr lang="uk-UA" altLang="en-US">
              <a:solidFill>
                <a:schemeClr val="bg1"/>
              </a:solidFill>
              <a:latin typeface="Corbel" charset="0"/>
            </a:endParaRP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856904752"/>
      </p:ext>
    </p:extLst>
  </p:cSld>
  <p:clrMapOvr>
    <a:masterClrMapping/>
  </p:clrMapOvr>
  <mc:AlternateContent xmlns:mc="http://schemas.openxmlformats.org/markup-compatibility/2006" xmlns:p14="http://schemas.microsoft.com/office/powerpoint/2010/main">
    <mc:Choice Requires="p14">
      <p:transition p14:dur="10" advTm="78980"/>
    </mc:Choice>
    <mc:Fallback xmlns="">
      <p:transition advTm="7898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8018"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716555" y="1580222"/>
            <a:ext cx="10945220" cy="3742563"/>
          </a:xfrm>
        </p:spPr>
        <p:txBody>
          <a:bodyPr/>
          <a:lstStyle/>
          <a:p>
            <a:pPr marL="342900" indent="-342900">
              <a:buFont typeface="Arial" panose="020B0604020202020204" pitchFamily="34" charset="0"/>
              <a:buChar char="•"/>
            </a:pPr>
            <a:r>
              <a:rPr lang="en-CA" sz="2000" dirty="0"/>
              <a:t>The Liberia Telecommunications Authority (LTA) is the regulatory and competition authority charged with the statutory responsibility to ensure a vibrant telecommunications sector in Liberia. The LTA was created by the Telecommunications ACT of 2007 (Telecom Act 2007), which repealed in its entirety Act No. 18 of the erstwhile National Transitional Legislative Assembly of Liberia creating an Interim Framework for Telecommunications Regulation in September 2005.</a:t>
            </a:r>
          </a:p>
          <a:p>
            <a:pPr marL="342900" indent="-342900">
              <a:buFont typeface="Arial" panose="020B0604020202020204" pitchFamily="34" charset="0"/>
              <a:buChar char="•"/>
            </a:pPr>
            <a:r>
              <a:rPr lang="en-CA" sz="2000" dirty="0"/>
              <a:t>The Liberia Telecommunications Authority (LTA) through the Universal Access Fund (UAF) signed a memorandum of Understanding (MOU) with K-NET Limited, Ghana (with a subsidiary in Liberia) for the implementation of a ‘Proof of Concept’ for the LIBERIA RURAL TELEPHONY PROJECTS to be deployed in Parluken, Forpoh District in Grand Kru County and in Gbankagboquiota</a:t>
            </a:r>
            <a:endParaRPr lang="en-US" sz="2000" dirty="0"/>
          </a:p>
        </p:txBody>
      </p:sp>
      <p:sp>
        <p:nvSpPr>
          <p:cNvPr id="10" name="Title 9"/>
          <p:cNvSpPr>
            <a:spLocks noGrp="1"/>
          </p:cNvSpPr>
          <p:nvPr>
            <p:ph type="ctrTitle"/>
          </p:nvPr>
        </p:nvSpPr>
        <p:spPr>
          <a:xfrm>
            <a:off x="533892" y="621498"/>
            <a:ext cx="11127883" cy="768224"/>
          </a:xfrm>
        </p:spPr>
        <p:txBody>
          <a:bodyPr/>
          <a:lstStyle/>
          <a:p>
            <a:r>
              <a:rPr lang="en-CA" sz="3200" dirty="0"/>
              <a:t>  Liberia Telecommunications Authority (LTA)</a:t>
            </a:r>
            <a:endParaRPr lang="en-US" dirty="0"/>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6</a:t>
            </a:fld>
            <a:endParaRPr lang="uk-UA" altLang="en-US">
              <a:solidFill>
                <a:schemeClr val="bg1"/>
              </a:solidFill>
              <a:latin typeface="Corbel" charset="0"/>
            </a:endParaRP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22857" y="5732463"/>
            <a:ext cx="609600" cy="609600"/>
          </a:xfrm>
          <a:prstGeom prst="rect">
            <a:avLst/>
          </a:prstGeom>
        </p:spPr>
      </p:pic>
    </p:spTree>
    <p:extLst>
      <p:ext uri="{BB962C8B-B14F-4D97-AF65-F5344CB8AC3E}">
        <p14:creationId xmlns:p14="http://schemas.microsoft.com/office/powerpoint/2010/main" val="1098019407"/>
      </p:ext>
    </p:extLst>
  </p:cSld>
  <p:clrMapOvr>
    <a:masterClrMapping/>
  </p:clrMapOvr>
  <mc:AlternateContent xmlns:mc="http://schemas.openxmlformats.org/markup-compatibility/2006" xmlns:p14="http://schemas.microsoft.com/office/powerpoint/2010/main">
    <mc:Choice Requires="p14">
      <p:transition p14:dur="10" advTm="64413"/>
    </mc:Choice>
    <mc:Fallback xmlns="">
      <p:transition advTm="64413"/>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253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291594" y="1193275"/>
            <a:ext cx="11289414" cy="3831433"/>
          </a:xfrm>
        </p:spPr>
        <p:txBody>
          <a:bodyPr/>
          <a:lstStyle/>
          <a:p>
            <a:pPr marL="342900" lvl="0" indent="-342900">
              <a:buFont typeface="Arial" panose="020B0604020202020204" pitchFamily="34" charset="0"/>
              <a:buChar char="•"/>
            </a:pPr>
            <a:r>
              <a:rPr lang="en-CA" b="1" dirty="0"/>
              <a:t>Backhaul Connectivity </a:t>
            </a:r>
            <a:r>
              <a:rPr lang="en-CA" dirty="0"/>
              <a:t>One of the greatest issues hampering the growth of community networks is lack of suﬃcient and affordable backhaul connectivity.</a:t>
            </a:r>
          </a:p>
          <a:p>
            <a:pPr marL="342900" lvl="0" indent="-342900">
              <a:buFont typeface="Arial" panose="020B0604020202020204" pitchFamily="34" charset="0"/>
              <a:buChar char="•"/>
            </a:pPr>
            <a:endParaRPr lang="en-CA" dirty="0"/>
          </a:p>
          <a:p>
            <a:pPr marL="342900" lvl="0" indent="-342900">
              <a:buFont typeface="Arial" panose="020B0604020202020204" pitchFamily="34" charset="0"/>
              <a:buChar char="•"/>
            </a:pPr>
            <a:r>
              <a:rPr lang="en-CA" b="1" dirty="0"/>
              <a:t>Regulatory Environment Constraints </a:t>
            </a:r>
            <a:r>
              <a:rPr lang="en-CA" dirty="0"/>
              <a:t>Aside from the complexity of spectrum regulation detailed above, any institution or individual applying for an ISP license, is required to engage with all the regulatory bodies listed. The large number of institutions that are involved in the licensing process leads to an increase in waiting time, unnecessary bureaucratic hurdles, and associated costs</a:t>
            </a:r>
            <a:endParaRPr lang="en-US" dirty="0"/>
          </a:p>
        </p:txBody>
      </p:sp>
      <p:sp>
        <p:nvSpPr>
          <p:cNvPr id="10" name="Title 9"/>
          <p:cNvSpPr>
            <a:spLocks noGrp="1"/>
          </p:cNvSpPr>
          <p:nvPr>
            <p:ph type="ctrTitle"/>
          </p:nvPr>
        </p:nvSpPr>
        <p:spPr>
          <a:xfrm>
            <a:off x="372360" y="510539"/>
            <a:ext cx="11127883" cy="693422"/>
          </a:xfrm>
        </p:spPr>
        <p:txBody>
          <a:bodyPr/>
          <a:lstStyle/>
          <a:p>
            <a:r>
              <a:rPr lang="en-US" sz="4000" b="1" dirty="0"/>
              <a:t>Regulatory Challenges</a:t>
            </a:r>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7</a:t>
            </a:fld>
            <a:endParaRPr lang="uk-UA" altLang="en-US">
              <a:solidFill>
                <a:schemeClr val="bg1"/>
              </a:solidFill>
              <a:latin typeface="Corbel" charset="0"/>
            </a:endParaRP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80575" y="5378585"/>
            <a:ext cx="609600" cy="609600"/>
          </a:xfrm>
          <a:prstGeom prst="rect">
            <a:avLst/>
          </a:prstGeom>
        </p:spPr>
      </p:pic>
    </p:spTree>
    <p:extLst>
      <p:ext uri="{BB962C8B-B14F-4D97-AF65-F5344CB8AC3E}">
        <p14:creationId xmlns:p14="http://schemas.microsoft.com/office/powerpoint/2010/main" val="2580180077"/>
      </p:ext>
    </p:extLst>
  </p:cSld>
  <p:clrMapOvr>
    <a:masterClrMapping/>
  </p:clrMapOvr>
  <mc:AlternateContent xmlns:mc="http://schemas.openxmlformats.org/markup-compatibility/2006" xmlns:p14="http://schemas.microsoft.com/office/powerpoint/2010/main">
    <mc:Choice Requires="p14">
      <p:transition p14:dur="10" advTm="78133"/>
    </mc:Choice>
    <mc:Fallback xmlns="">
      <p:transition advTm="78133"/>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52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372359" y="1278762"/>
            <a:ext cx="11289415" cy="4376583"/>
          </a:xfrm>
        </p:spPr>
        <p:txBody>
          <a:bodyPr/>
          <a:lstStyle/>
          <a:p>
            <a:pPr marL="342900" indent="-342900" algn="just">
              <a:buFont typeface="Arial" panose="020B0604020202020204" pitchFamily="34" charset="0"/>
              <a:buChar char="•"/>
            </a:pPr>
            <a:r>
              <a:rPr lang="en-CA" sz="2000" b="1" dirty="0"/>
              <a:t>Encourage rural/village level ISPs</a:t>
            </a:r>
            <a:r>
              <a:rPr lang="en-CA" sz="2000" dirty="0"/>
              <a:t> – Rural/village-level ISPs should be encouraged and promoted by the government as well as major ISP stakeholders. Any NGO, small organisation, or individual should be encouraged to become a rural/village ISP and be allowed to further distribute Internet connectivity.</a:t>
            </a:r>
            <a:endParaRPr lang="en-CA" sz="2000" b="1" dirty="0"/>
          </a:p>
          <a:p>
            <a:pPr marL="342900" indent="-342900" algn="just">
              <a:buFont typeface="Arial" panose="020B0604020202020204" pitchFamily="34" charset="0"/>
              <a:buChar char="•"/>
            </a:pPr>
            <a:r>
              <a:rPr lang="en-CA" sz="2000" b="1" dirty="0"/>
              <a:t>Increased support for video services</a:t>
            </a:r>
            <a:r>
              <a:rPr lang="en-CA" sz="2000" dirty="0"/>
              <a:t> – Support operationalizing of video conferencing and voice over Internet Protocol (VoIP) services over the intranet to allow communication within the network between citizens, and similarly connected public and private institutions, such as schools, primary health centres, government offices, and others. </a:t>
            </a:r>
            <a:r>
              <a:rPr lang="en-US" sz="2000" dirty="0"/>
              <a:t>spectrum usage</a:t>
            </a:r>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r>
              <a:rPr lang="en-CA" sz="2000" b="1" dirty="0"/>
              <a:t>Empowering local communities in collaboration with government</a:t>
            </a:r>
            <a:r>
              <a:rPr lang="en-CA" sz="2000" dirty="0"/>
              <a:t> – Establish an underserved communications commission that will advise the government on community network</a:t>
            </a:r>
            <a:endParaRPr lang="en-US" sz="2000" dirty="0"/>
          </a:p>
        </p:txBody>
      </p:sp>
      <p:sp>
        <p:nvSpPr>
          <p:cNvPr id="10" name="Title 9"/>
          <p:cNvSpPr>
            <a:spLocks noGrp="1"/>
          </p:cNvSpPr>
          <p:nvPr>
            <p:ph type="ctrTitle"/>
          </p:nvPr>
        </p:nvSpPr>
        <p:spPr>
          <a:xfrm>
            <a:off x="372360" y="510539"/>
            <a:ext cx="11127883" cy="768224"/>
          </a:xfrm>
        </p:spPr>
        <p:txBody>
          <a:bodyPr/>
          <a:lstStyle/>
          <a:p>
            <a:r>
              <a:rPr lang="en-US" dirty="0"/>
              <a:t>Recommendation</a:t>
            </a:r>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8</a:t>
            </a:fld>
            <a:endParaRPr lang="uk-UA" altLang="en-US">
              <a:solidFill>
                <a:schemeClr val="bg1"/>
              </a:solidFill>
              <a:latin typeface="Corbel" charset="0"/>
            </a:endParaRP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34286" y="5532385"/>
            <a:ext cx="609600" cy="609600"/>
          </a:xfrm>
          <a:prstGeom prst="rect">
            <a:avLst/>
          </a:prstGeom>
        </p:spPr>
      </p:pic>
    </p:spTree>
    <p:extLst>
      <p:ext uri="{BB962C8B-B14F-4D97-AF65-F5344CB8AC3E}">
        <p14:creationId xmlns:p14="http://schemas.microsoft.com/office/powerpoint/2010/main" val="1552053289"/>
      </p:ext>
    </p:extLst>
  </p:cSld>
  <p:clrMapOvr>
    <a:masterClrMapping/>
  </p:clrMapOvr>
  <mc:AlternateContent xmlns:mc="http://schemas.openxmlformats.org/markup-compatibility/2006" xmlns:p14="http://schemas.microsoft.com/office/powerpoint/2010/main">
    <mc:Choice Requires="p14">
      <p:transition p14:dur="10" advTm="55171"/>
    </mc:Choice>
    <mc:Fallback xmlns="">
      <p:transition advTm="55171"/>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53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372360" y="1092542"/>
            <a:ext cx="11289415" cy="3696461"/>
          </a:xfrm>
        </p:spPr>
        <p:txBody>
          <a:bodyPr/>
          <a:lstStyle/>
          <a:p>
            <a:pPr marL="457200" indent="-457200" algn="just">
              <a:buFont typeface="Arial" panose="020B0604020202020204" pitchFamily="34" charset="0"/>
              <a:buChar char="•"/>
            </a:pPr>
            <a:endParaRPr lang="en-CA" sz="3200" dirty="0"/>
          </a:p>
          <a:p>
            <a:pPr marL="457200" indent="-457200" algn="just">
              <a:buFont typeface="Arial" panose="020B0604020202020204" pitchFamily="34" charset="0"/>
              <a:buChar char="•"/>
            </a:pPr>
            <a:r>
              <a:rPr lang="en-CA" b="1" dirty="0"/>
              <a:t>Universal service funds for community networks</a:t>
            </a:r>
            <a:r>
              <a:rPr lang="en-CA" dirty="0"/>
              <a:t> – The USOF should also be available for community networks or alternative connectivity models that are providing the connectivity in rural and remote parts of Liberia.</a:t>
            </a:r>
          </a:p>
          <a:p>
            <a:pPr marL="457200" indent="-457200" algn="just">
              <a:buFont typeface="Arial" panose="020B0604020202020204" pitchFamily="34" charset="0"/>
              <a:buChar char="•"/>
            </a:pPr>
            <a:endParaRPr lang="en-CA" dirty="0"/>
          </a:p>
          <a:p>
            <a:pPr marL="457200" indent="-457200" algn="just">
              <a:buFont typeface="Arial" panose="020B0604020202020204" pitchFamily="34" charset="0"/>
              <a:buChar char="•"/>
            </a:pPr>
            <a:r>
              <a:rPr lang="en-CA" b="1" dirty="0"/>
              <a:t>Make more license-free spectrum available</a:t>
            </a:r>
            <a:r>
              <a:rPr lang="en-CA" dirty="0"/>
              <a:t>: De-licensing spectrum would lead to more innovation and entrepreneurship as there will be fewer administrative barriers</a:t>
            </a:r>
            <a:endParaRPr lang="en-US" dirty="0"/>
          </a:p>
        </p:txBody>
      </p:sp>
      <p:sp>
        <p:nvSpPr>
          <p:cNvPr id="10" name="Title 9"/>
          <p:cNvSpPr>
            <a:spLocks noGrp="1"/>
          </p:cNvSpPr>
          <p:nvPr>
            <p:ph type="ctrTitle"/>
          </p:nvPr>
        </p:nvSpPr>
        <p:spPr>
          <a:xfrm>
            <a:off x="372360" y="510539"/>
            <a:ext cx="11127883" cy="768224"/>
          </a:xfrm>
        </p:spPr>
        <p:txBody>
          <a:bodyPr/>
          <a:lstStyle/>
          <a:p>
            <a:r>
              <a:rPr lang="en-US" dirty="0"/>
              <a:t>Recommendation CONT.</a:t>
            </a:r>
          </a:p>
        </p:txBody>
      </p:sp>
      <p:sp>
        <p:nvSpPr>
          <p:cNvPr id="33796" name="Slide Number Placeholder 5"/>
          <p:cNvSpPr>
            <a:spLocks noGrp="1"/>
          </p:cNvSpPr>
          <p:nvPr>
            <p:ph type="sldNum" sz="quarter" idx="11"/>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797DCA1E-7B6B-C042-B29C-7C66D2614AAE}" type="slidenum">
              <a:rPr lang="uk-UA" altLang="en-US" smtClean="0">
                <a:solidFill>
                  <a:schemeClr val="bg1"/>
                </a:solidFill>
                <a:latin typeface="Corbel" charset="0"/>
              </a:rPr>
              <a:pPr/>
              <a:t>9</a:t>
            </a:fld>
            <a:endParaRPr lang="uk-UA" altLang="en-US">
              <a:solidFill>
                <a:schemeClr val="bg1"/>
              </a:solidFill>
              <a:latin typeface="Corbel" charset="0"/>
            </a:endParaRP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80575" y="5371006"/>
            <a:ext cx="609600" cy="609600"/>
          </a:xfrm>
          <a:prstGeom prst="rect">
            <a:avLst/>
          </a:prstGeom>
        </p:spPr>
      </p:pic>
    </p:spTree>
    <p:extLst>
      <p:ext uri="{BB962C8B-B14F-4D97-AF65-F5344CB8AC3E}">
        <p14:creationId xmlns:p14="http://schemas.microsoft.com/office/powerpoint/2010/main" val="2586151323"/>
      </p:ext>
    </p:extLst>
  </p:cSld>
  <p:clrMapOvr>
    <a:masterClrMapping/>
  </p:clrMapOvr>
  <mc:AlternateContent xmlns:mc="http://schemas.openxmlformats.org/markup-compatibility/2006" xmlns:p14="http://schemas.microsoft.com/office/powerpoint/2010/main">
    <mc:Choice Requires="p14">
      <p:transition p14:dur="10" advTm="84557"/>
    </mc:Choice>
    <mc:Fallback xmlns="">
      <p:transition advTm="84557"/>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04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pPr lvl="1"/>
            <a:r>
              <a:rPr lang="en-GB" sz="4400" dirty="0"/>
              <a:t>THANK YOU</a:t>
            </a:r>
          </a:p>
        </p:txBody>
      </p:sp>
      <p:sp>
        <p:nvSpPr>
          <p:cNvPr id="50179" name="Slide Number Placeholder 2"/>
          <p:cNvSpPr>
            <a:spLocks noGrp="1"/>
          </p:cNvSpPr>
          <p:nvPr>
            <p:ph type="sldNum" sz="quarter" idx="12"/>
          </p:nvPr>
        </p:nvSpPr>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B873D286-0E97-D04A-A35B-C569488A2D44}" type="slidenum">
              <a:rPr lang="uk-UA" altLang="en-US" smtClean="0">
                <a:solidFill>
                  <a:schemeClr val="bg1"/>
                </a:solidFill>
                <a:latin typeface="Corbel" charset="0"/>
              </a:rPr>
              <a:pPr/>
              <a:t>10</a:t>
            </a:fld>
            <a:endParaRPr lang="uk-UA" altLang="en-US">
              <a:solidFill>
                <a:schemeClr val="bg1"/>
              </a:solidFill>
              <a:latin typeface="Corbel" charset="0"/>
            </a:endParaRPr>
          </a:p>
        </p:txBody>
      </p:sp>
      <p:sp>
        <p:nvSpPr>
          <p:cNvPr id="4" name="Text Placeholder 5"/>
          <p:cNvSpPr txBox="1">
            <a:spLocks/>
          </p:cNvSpPr>
          <p:nvPr/>
        </p:nvSpPr>
        <p:spPr>
          <a:xfrm>
            <a:off x="387600" y="547197"/>
            <a:ext cx="10969375" cy="1403523"/>
          </a:xfrm>
          <a:prstGeom prst="rect">
            <a:avLst/>
          </a:prstGeom>
        </p:spPr>
        <p:txBody>
          <a:bodyPr vert="horz" lIns="0" tIns="0" rIns="0" bIns="0" rtlCol="0" anchor="t" anchorCtr="0">
            <a:noAutofit/>
          </a:bodyPr>
          <a:lstStyle>
            <a:lvl1pPr marL="0" indent="0" algn="l" rtl="0" eaLnBrk="1" fontAlgn="base" hangingPunct="1">
              <a:lnSpc>
                <a:spcPct val="117000"/>
              </a:lnSpc>
              <a:spcBef>
                <a:spcPct val="0"/>
              </a:spcBef>
              <a:spcAft>
                <a:spcPts val="1200"/>
              </a:spcAft>
              <a:buFont typeface="Arial" charset="0"/>
              <a:buNone/>
              <a:defRPr sz="1500" kern="1200" spc="20">
                <a:solidFill>
                  <a:srgbClr val="EEF2EC"/>
                </a:solidFill>
                <a:latin typeface="+mn-lt"/>
                <a:ea typeface="Hind Medium" charset="0"/>
                <a:cs typeface="Hind Medium" charset="0"/>
              </a:defRPr>
            </a:lvl1pPr>
            <a:lvl2pPr marL="0" indent="0" algn="l" rtl="0" eaLnBrk="1" fontAlgn="base" hangingPunct="1">
              <a:lnSpc>
                <a:spcPct val="117000"/>
              </a:lnSpc>
              <a:spcBef>
                <a:spcPct val="0"/>
              </a:spcBef>
              <a:spcAft>
                <a:spcPct val="0"/>
              </a:spcAft>
              <a:buFont typeface="Arial" charset="0"/>
              <a:buNone/>
              <a:defRPr sz="1500" kern="1200" spc="20">
                <a:solidFill>
                  <a:schemeClr val="bg1"/>
                </a:solidFill>
                <a:latin typeface="+mn-lt"/>
                <a:ea typeface="ＭＳ Ｐゴシック" charset="-128"/>
                <a:cs typeface="+mn-cs"/>
              </a:defRPr>
            </a:lvl2pPr>
            <a:lvl3pPr marL="0" indent="0" algn="l" rtl="0" eaLnBrk="1" fontAlgn="base" hangingPunct="1">
              <a:lnSpc>
                <a:spcPct val="117000"/>
              </a:lnSpc>
              <a:spcBef>
                <a:spcPct val="0"/>
              </a:spcBef>
              <a:spcAft>
                <a:spcPts val="0"/>
              </a:spcAft>
              <a:buSzPct val="72000"/>
              <a:buFont typeface=".AppleSystemUIFont" charset="0"/>
              <a:buNone/>
              <a:defRPr sz="1500" kern="1200" spc="20">
                <a:solidFill>
                  <a:schemeClr val="tx2"/>
                </a:solidFill>
                <a:latin typeface="+mn-lt"/>
                <a:ea typeface="ＭＳ Ｐゴシック" charset="-128"/>
                <a:cs typeface="+mn-cs"/>
              </a:defRPr>
            </a:lvl3pPr>
            <a:lvl4pPr marL="556650" indent="-233925" algn="l" rtl="0" eaLnBrk="1" fontAlgn="base" hangingPunct="1">
              <a:lnSpc>
                <a:spcPct val="113000"/>
              </a:lnSpc>
              <a:spcBef>
                <a:spcPct val="0"/>
              </a:spcBef>
              <a:spcAft>
                <a:spcPct val="0"/>
              </a:spcAft>
              <a:buSzPct val="90000"/>
              <a:buFont typeface=".AppleSystemUIFont" charset="0"/>
              <a:buChar char="–"/>
              <a:defRPr sz="1800" kern="1200" spc="20">
                <a:solidFill>
                  <a:srgbClr val="FFFFFF"/>
                </a:solidFill>
                <a:latin typeface="+mn-lt"/>
                <a:ea typeface="ＭＳ Ｐゴシック" charset="-128"/>
                <a:cs typeface="+mn-cs"/>
              </a:defRPr>
            </a:lvl4pPr>
            <a:lvl5pPr marL="772650" indent="-197925" algn="l" rtl="0" eaLnBrk="1" fontAlgn="base" hangingPunct="1">
              <a:lnSpc>
                <a:spcPct val="113000"/>
              </a:lnSpc>
              <a:spcBef>
                <a:spcPct val="0"/>
              </a:spcBef>
              <a:spcAft>
                <a:spcPts val="1500"/>
              </a:spcAft>
              <a:buSzPct val="75000"/>
              <a:buFont typeface="Arial" charset="0"/>
              <a:buChar char="•"/>
              <a:defRPr sz="1800" kern="1200" spc="20">
                <a:solidFill>
                  <a:srgbClr val="FFFFFF"/>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1"/>
            <a:r>
              <a:rPr lang="en-US" sz="4400" b="1" dirty="0"/>
              <a:t>GOOD LUCK IN BRINGING INTERNET TO OUR COMMUNITIES</a:t>
            </a:r>
            <a:endParaRPr lang="en-GB" sz="4400" b="1"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Tm="5449"/>
    </mc:Choice>
    <mc:Fallback xmlns="">
      <p:transition advTm="5449"/>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752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ISOC">
  <a:themeElements>
    <a:clrScheme name="01-ISOC-Blue">
      <a:dk1>
        <a:srgbClr val="0C1C2C"/>
      </a:dk1>
      <a:lt1>
        <a:srgbClr val="EEF2EC"/>
      </a:lt1>
      <a:dk2>
        <a:srgbClr val="3A82E4"/>
      </a:dk2>
      <a:lt2>
        <a:srgbClr val="DEDAD0"/>
      </a:lt2>
      <a:accent1>
        <a:srgbClr val="24366E"/>
      </a:accent1>
      <a:accent2>
        <a:srgbClr val="3A82E4"/>
      </a:accent2>
      <a:accent3>
        <a:srgbClr val="40B2A4"/>
      </a:accent3>
      <a:accent4>
        <a:srgbClr val="7E245C"/>
      </a:accent4>
      <a:accent5>
        <a:srgbClr val="D25238"/>
      </a:accent5>
      <a:accent6>
        <a:srgbClr val="EECA4A"/>
      </a:accent6>
      <a:hlink>
        <a:srgbClr val="0C1C2C"/>
      </a:hlink>
      <a:folHlink>
        <a:srgbClr val="0C1C2C"/>
      </a:folHlink>
    </a:clrScheme>
    <a:fontScheme name="Office 2">
      <a:majorFont>
        <a:latin typeface="Hind Light"/>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Hind Light"/>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Lebanon_Template_2017" id="{AA84A750-A9D5-A344-BC2D-CFEC742711B4}" vid="{AF4256C8-EA00-D24A-BBF2-E07B6644684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Liberia_Template_2017-EN</Template>
  <TotalTime>1068</TotalTime>
  <Words>720</Words>
  <Application>Microsoft Office PowerPoint</Application>
  <PresentationFormat>Widescreen</PresentationFormat>
  <Paragraphs>63</Paragraphs>
  <Slides>10</Slides>
  <Notes>9</Notes>
  <HiddenSlides>0</HiddenSlides>
  <MMClips>10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.AppleSystemUIFont</vt:lpstr>
      <vt:lpstr>Arial</vt:lpstr>
      <vt:lpstr>Corbel</vt:lpstr>
      <vt:lpstr>Hind Light</vt:lpstr>
      <vt:lpstr>Hind Medium</vt:lpstr>
      <vt:lpstr>Wingdings</vt:lpstr>
      <vt:lpstr>ISOC</vt:lpstr>
      <vt:lpstr>BUILDING AN EFFECTIVE COMMUNITY NETWORK REGULATION IN LIBERIA</vt:lpstr>
      <vt:lpstr>OUTLINE</vt:lpstr>
      <vt:lpstr>Objective</vt:lpstr>
      <vt:lpstr>Introduction</vt:lpstr>
      <vt:lpstr>   What is Community Network and Regulation</vt:lpstr>
      <vt:lpstr>  Liberia Telecommunications Authority (LTA)</vt:lpstr>
      <vt:lpstr>Regulatory Challenges</vt:lpstr>
      <vt:lpstr>Recommendation</vt:lpstr>
      <vt:lpstr>Recommendation CONT.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Sangai</dc:creator>
  <cp:lastModifiedBy>Matthew Togbah Roberts</cp:lastModifiedBy>
  <cp:revision>79</cp:revision>
  <cp:lastPrinted>2016-06-14T17:50:38Z</cp:lastPrinted>
  <dcterms:created xsi:type="dcterms:W3CDTF">2020-05-06T05:20:46Z</dcterms:created>
  <dcterms:modified xsi:type="dcterms:W3CDTF">2020-06-07T16:16:13Z</dcterms:modified>
</cp:coreProperties>
</file>